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uhlý trojuho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ľná forma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ľná forma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ľná forma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ovná spojnic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dátumu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6B98096-4111-4812-B948-695E0E125173}" type="datetimeFigureOut">
              <a:rPr lang="sk-SK" smtClean="0"/>
              <a:t>11. 11. 2012</a:t>
            </a:fld>
            <a:endParaRPr lang="sk-SK"/>
          </a:p>
        </p:txBody>
      </p:sp>
      <p:sp>
        <p:nvSpPr>
          <p:cNvPr id="19" name="Zástupný symbol päty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27" name="Zástupný symbol čísla snímky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A8DAFA5-5CEA-41AD-916B-F8973EC954A4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B98096-4111-4812-B948-695E0E125173}" type="datetimeFigureOut">
              <a:rPr lang="sk-SK" smtClean="0"/>
              <a:t>11. 11. 2012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8DAFA5-5CEA-41AD-916B-F8973EC954A4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B98096-4111-4812-B948-695E0E125173}" type="datetimeFigureOut">
              <a:rPr lang="sk-SK" smtClean="0"/>
              <a:t>11. 11. 2012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8DAFA5-5CEA-41AD-916B-F8973EC954A4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B98096-4111-4812-B948-695E0E125173}" type="datetimeFigureOut">
              <a:rPr lang="sk-SK" smtClean="0"/>
              <a:t>11. 11. 2012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8DAFA5-5CEA-41AD-916B-F8973EC954A4}" type="slidenum">
              <a:rPr lang="sk-SK" smtClean="0"/>
              <a:t>‹#›</a:t>
            </a:fld>
            <a:endParaRPr lang="sk-SK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B98096-4111-4812-B948-695E0E125173}" type="datetimeFigureOut">
              <a:rPr lang="sk-SK" smtClean="0"/>
              <a:t>11. 11. 2012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8DAFA5-5CEA-41AD-916B-F8973EC954A4}" type="slidenum">
              <a:rPr lang="sk-SK" smtClean="0"/>
              <a:t>‹#›</a:t>
            </a:fld>
            <a:endParaRPr lang="sk-SK"/>
          </a:p>
        </p:txBody>
      </p:sp>
      <p:sp>
        <p:nvSpPr>
          <p:cNvPr id="7" name="Výlož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Výlož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B98096-4111-4812-B948-695E0E125173}" type="datetimeFigureOut">
              <a:rPr lang="sk-SK" smtClean="0"/>
              <a:t>11. 11. 2012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8DAFA5-5CEA-41AD-916B-F8973EC954A4}" type="slidenum">
              <a:rPr lang="sk-SK" smtClean="0"/>
              <a:t>‹#›</a:t>
            </a:fld>
            <a:endParaRPr lang="sk-SK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B98096-4111-4812-B948-695E0E125173}" type="datetimeFigureOut">
              <a:rPr lang="sk-SK" smtClean="0"/>
              <a:t>11. 11. 2012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8DAFA5-5CEA-41AD-916B-F8973EC954A4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B98096-4111-4812-B948-695E0E125173}" type="datetimeFigureOut">
              <a:rPr lang="sk-SK" smtClean="0"/>
              <a:t>11. 11. 2012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8DAFA5-5CEA-41AD-916B-F8973EC954A4}" type="slidenum">
              <a:rPr lang="sk-SK" smtClean="0"/>
              <a:t>‹#›</a:t>
            </a:fld>
            <a:endParaRPr lang="sk-SK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B98096-4111-4812-B948-695E0E125173}" type="datetimeFigureOut">
              <a:rPr lang="sk-SK" smtClean="0"/>
              <a:t>11. 11. 2012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8DAFA5-5CEA-41AD-916B-F8973EC954A4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6B98096-4111-4812-B948-695E0E125173}" type="datetimeFigureOut">
              <a:rPr lang="sk-SK" smtClean="0"/>
              <a:t>11. 11. 2012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8DAFA5-5CEA-41AD-916B-F8973EC954A4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6B98096-4111-4812-B948-695E0E125173}" type="datetimeFigureOut">
              <a:rPr lang="sk-SK" smtClean="0"/>
              <a:t>11. 11. 2012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A8DAFA5-5CEA-41AD-916B-F8973EC954A4}" type="slidenum">
              <a:rPr lang="sk-SK" smtClean="0"/>
              <a:t>‹#›</a:t>
            </a:fld>
            <a:endParaRPr lang="sk-SK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8" name="Voľná forma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ľná forma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uhlý trojuho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Rovná spojnic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Výlož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Výlož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ľná forma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ľná forma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uhlý trojuho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Rovná spojnic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nadpis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0" name="Zástupný symbol tex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6B98096-4111-4812-B948-695E0E125173}" type="datetimeFigureOut">
              <a:rPr lang="sk-SK" smtClean="0"/>
              <a:t>11. 11. 2012</a:t>
            </a:fld>
            <a:endParaRPr lang="sk-SK"/>
          </a:p>
        </p:txBody>
      </p:sp>
      <p:sp>
        <p:nvSpPr>
          <p:cNvPr id="22" name="Zástupný symbol päty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18" name="Zástupný symbol čísla snímky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A8DAFA5-5CEA-41AD-916B-F8973EC954A4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Relationship Id="rId9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7" Type="http://schemas.openxmlformats.org/officeDocument/2006/relationships/image" Target="../media/image18.jpeg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MOJE TELO</a:t>
            </a:r>
            <a:endParaRPr lang="sk-SK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Mgr. Lenka </a:t>
            </a:r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D</a:t>
            </a:r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anišová</a:t>
            </a:r>
            <a:endParaRPr lang="sk-SK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obsahu 3" descr="front[1]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91680" y="1518264"/>
            <a:ext cx="5832648" cy="4575032"/>
          </a:xfrm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Je naše telo rovnaké?</a:t>
            </a:r>
            <a:endParaRPr lang="sk-SK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Základné časti ľudského tela</a:t>
            </a:r>
            <a:endParaRPr lang="sk-SK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" name="Picture 5" descr="dievča obr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28184" y="1340768"/>
            <a:ext cx="2283325" cy="4525962"/>
          </a:xfrm>
          <a:prstGeom prst="rect">
            <a:avLst/>
          </a:prstGeom>
          <a:noFill/>
        </p:spPr>
      </p:pic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755576" y="1412776"/>
            <a:ext cx="3455988" cy="701675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00CC00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4000" b="1" dirty="0"/>
              <a:t>HLAVA</a:t>
            </a: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755576" y="2276872"/>
            <a:ext cx="3455988" cy="701675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FF00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4000" b="1" dirty="0"/>
              <a:t>KRK</a:t>
            </a: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755576" y="3212976"/>
            <a:ext cx="3455988" cy="701675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0066F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4000" b="1" dirty="0"/>
              <a:t>TRUP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755576" y="4005064"/>
            <a:ext cx="3529013" cy="1311275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9933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4000" b="1" dirty="0" smtClean="0"/>
              <a:t>HORNÉ KONČATINY</a:t>
            </a:r>
            <a:endParaRPr lang="cs-CZ" sz="4000" b="1" dirty="0"/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2483768" y="5301208"/>
            <a:ext cx="3527425" cy="1311275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CC3399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4000" b="1" dirty="0"/>
              <a:t>DOLNÉ KONČATINY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2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8000"/>
                            </p:stCondLst>
                            <p:childTnLst>
                              <p:par>
                                <p:cTn id="3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 animBg="1"/>
      <p:bldP spid="11" grpId="0" animBg="1"/>
      <p:bldP spid="12" grpId="0" animBg="1"/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Na ktorú časť tela si oblečieš...</a:t>
            </a:r>
            <a:endParaRPr lang="sk-SK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26" name="AutoShape 2" descr="data:image/jpeg;base64,/9j/4AAQSkZJRgABAQAAAQABAAD/2wCEAAkGBhQSERUUEhMVFRQUGSIYGBgYGSAeGxYeHR0bHh4aGhwZHSYhHxwjHhkdHy8iIycpLCwsGh8xNTAtNSYrLSoBCQoKDgwOGg8PGikkHB0pKSwsLCksLCwsKSwpLCksLCwsLCwsKSwsLCwsKSksLCwsKSkpLCwsKSksKSwsKSwsKf/AABEIAOIA3wMBIgACEQEDEQH/xAAcAAABBQEBAQAAAAAAAAAAAAAAAwQFBgcCAQj/xABAEAACAgEDAgUCBAQEAwgCAwABAgMRIQASMQRBBQYTIlEyYQcjQnEUM1KBFWKRoRax8CRDcoKSosHx0eFEU3P/xAAZAQADAQEBAAAAAAAAAAAAAAAAAgMEAQX/xAArEQACAQMEAQQCAQUBAAAAAAAAAQIDBBESITFBEwUUMlEiYRUjQlJxkTP/2gAMAwEAAhEDEQA/ANv0aNGgA0aNGgA0aNGgA0HQdQfi/mdInESfmTMCQgOAACbdgCFGKs/7a6lk42lyTPqDUL4t506Tp2KSzKHHKiyRfztBr++qD5l8ySdQm5i6QmMFAh9krMSNzuDSKGxTHtqG6jqpSJVjHruzJZADqCqn6FA2mltbrgCmN6007fPZgq3jTwkalN50gChl3OpjMikCgwDBSAWI91ng1fbS3T+cOlc0JUydoO4UWxYGb71xnNXWsN6fweWagWpQCB6jdlvcqqLO4Wx2gdzxrr/A3t6kQbU9ZWsjevYqeOccg2T+2m9r+yfvZfRux8z9KHKGeMMpoqWAIPxnvqRj6hWFqQQe4yP9tfPHReDNIGeUhEFbgcuN9UxSwdpLD3Xn78an/APFpo2C9MxX1AF4tXZTwhIpfaPpOLPHfSytcLZjRvd/yRto0ap3gXntZaWQUdu5tuTHkghwCey3j/QatfTdUrqGUhlIsEGwQe+NZ5RceTdCoprKFtGjRpSgaNGjQAaNGjQAaNGjQAaNGjQAaNGjQAaNGjQAaNGjQAaSn6hUBLEKBySaA/ufvrzqepVF3MwUfJNDOBz9+PnWIed/xK6iWbakbR9MCR6cqkGbaSDvyCVsVsBrGfjQNGOXg25p7sA5GPtf/XxqP6/w+OUVNEr3Q+kHJ5ORYHbOsZ8I/EUbg0kkkLtIZJGADRsAtBI4wKW8WW/pOc4ufg/nqVlH8rqBaJ+S1ku31BFb3Pt9rFsDJHa9TbkuB3SJbrvJ6kFumfZuVUIPuGxGBCJZO0Guwr7ap0/RTCeV3RIRAGKUPZG7EMgUN7SWFDdgUexXV+6LzHBOAFYozmkBsMxsqQD3IYEEC647nXj+UIC0pb1T6y7HtybUG6zwDX+hxjV6ddx5Mla3UuDN/wDB3NqWcOSBZfCTyZa6rDqKU5DMTRAF6F8JUMGXYgtpVtshYaDw5FB7F5tfgnOtNfyv092YNxsHJJsgbRgtxtx9tLReCQKRtgiFXVgfNntxjnVHdrogrJYMrXoVknMae4TR7o1J2BHN+mgZsjaCPabOeB2kek6AyA+ihlY7ZBS7Y96D0mSSiDdb2tZMkjFnWg9Z4HBJIjSIrFb2rdKDyTsGGJzkjS/U9RFCoDOkYOFVaG4nsoHLfZRZ1yd1lbDRtEmQHQ+TRtjE7+2Nm9NFJ9gcV6e8UxVRjFXdnGrN4f06RLtjQRpzQFf3/wDvVU8S89LHGzwooBV2WSVqVjFhkYA71ccBaN8Y1R/GPxLt79V5SrROqqQiZBM0T4pwLVAxW+TeM5nKUzdCika7N5ijSURk8oXLY2qq4JJJHf4uu9Y1JxzAgEGwcgjg/ca+bx4p1fVD0UHpoS8oQHZuDm2refcoVSQq4AF1q6+T/NH8IiRJI/UxlRKV200YPICliRj38kV2WxdFF4OyijX9Gmnh3iSTRq6NakA/cWLFjtgg/wB9OwdcJho0aNABo0aNABo0aNABo0aNABo0aNABpl4r4qnTxPLJe2NSx2izQF4GnU0oUFiaAFk9hrHPNvnOPq5c7l6dUZUVkJ9drFHsAt87m4zWupZGUW+A8x+Z26uVUcenJHMpjgf2+mBku8hYIWqj7bIyBd2YXruoH0Fd8dzsBINwmaqLiUgkrkNupTgndjXU072yzUwYwySlj6qqbpYwR7AxHsqmxWfhowTa+zfGPSZTsPqIbl9kQ3WQpUsrbSg+c6pjANYI6Ty/C7L6btGGZULMNyA+mTKxa8KrgctZVjQwLZJ4HOgWSNgd0frWj0wTcUNjBwQQasUbznVqXpNsjbUSap9n5L+mzkR3HGA3tCUCGVWJ3XfyY/p3/KIcSAtDfujI9Vt1KLTAiWgCXOSLrsTQMptHXQeZJ+mlX+MEyvHEywHaFMZJFE42lDRJwxNL++p7qfxT5rqJmJgo0oUGbFMl5VByQ1g3VA6heq8NaYlph6kkzokEgYslqqboxsG1+Qu3il+o1oXw8OzqnTIgnkEUQbPpTIAX5G4XkH9AsggjU/Ghta7JDqvxRLWPW6iz6YsBRsYfzZKvhhgRm85sYBbv+Jq7922cqJvUCtKBtjr+SxF2GamO4Y4GuF6VZDGU6eFfWmYxj21GIgQ4NqQ0b0LYkot2AKvXPSSEJEyCCNGlfqELf/x1TcNhvOyTC5JLZAGL0eJHNa+hnH506iVI4oI/zI3aRWQs8lksSByRGq+2vhRd6ceJ+dZupllXp+n2vOUtQC77om3F9oxu3XftNBRp10nUENE0kqRKhedqQ/8AZGb+XGckU2CIsEckXpPqfUj6ZzIQXLrO6yDa1mQjbG+0ZYhWOaonPbXfGjmtfREzeCzSD1upl53OAW3MTu3SJixHJke1gDbJenkfTRQ7zFExePbJveiyIf5gdD7HQXttFB5Pa9S03TCOVncs5WZXb1sNsdbcyxgW6NIQoZUx/wAo1CFCRJc0pR+npCdthi4MTLW4Fv0PZIQfI06jg5qbFmg2yKJnXak5jK/9xskXewDtWwi1QKWsUMWuVV6vY0MRstE8sbRqzetGHu/TYWHVV9q8ZJ57MJ+okdHaSRQJIVk2oMOyuVCygbQGLAsXHtpbuiNdN1oikYQpSJ1CyR2A0i+2gUJDKVLHeQSeF0xSFCc+ETvgHj8/TJHIHREZHKsa2yem17JVAX3GvTDAbsHk41rHgPj0fUxhkOaG5Tyh+CCAau81mr76wnpvD3Ye6lG1la8ls4NEmjZu77jGrL5aB6WRZELEgbCWNAjOCP3vm8nXHTb3NcrPTHMpLJsoOvdNfD+tWVA6kEEf6fbTrUTzQ0aNGgA0aNGgA0aNGgA0HQNI9VKFUsxoAEn9gNBxvCyVH8QPErT0BdOLcqeB2Bo9z8fGsym8LqjG2AppG4psG6F5sc3xqweJ+KNK7PusvZUE8We/2XH+umLMpNmwWxfBPI5+LrnWyNPCNFl6vapeN8lZhQwOgUNGVZeAGjJFhpCjBlsHI7/bQOttLpdyxgb0JV1Bkt3IJIeUtTDc4FHA1Y/Tu6IIIBz9x3rgWOK03m8MRvrjHY3zk4s18Zx+2uaGetot63xYxTro94b3xMZiAzpYiUJ7x6kduzsKrbQFVwNPPCmk2fkuhIglBpwViQ23vF0rvyLYkNWNIf4QoopI6Gw9E9+CWB732P7VprL4O6lSAJNoCpVBt27dZPfPxWDWkcWQqenf4sWSR1aSSSOa+nhVHBcq8LsD+YgU3EjNVhQct2DY76uGSIOrQRn0IhDKLoSNN9DKoA2yfSaQqxrN1pMeGzbSoqjN6v1Fh/5rB3kXgni9er4VITuJT62cXZ9pu7JFkEc3nXFFk16fJ8nXVJIgmRvQYhY+lbI/OLWQxGN0sY/8O0DknnmbqzbqJom3Felanv1I1otOztjBoCRxjhbAvXEfgrDaS0Y2hh9IoqxwhGLS7/8A3rtPCCNtzZVSvF83g5youvgVrumQzsPtnE3UWZP+0qVJHTXswemx+a1glQOzNZbFEVrmTqAyszEtJCNkIliwIK+tgFtWr3Aglr3WAOXaeBjA9SQ7VKjGQp5vGQb/AN9KR+BIDkSYXZ8UpHGBeb/3Ou6GMrOHckRgIaKJnYsXhIQMaETqfZtfvdlyCCT/ALhWLqJJcxjavqBxtGxCdoQ8UQwHO0kEs32096HwFE3KUY7Wsg8Ld01cVVZ+CcaesNtBuawq8cnHwR+9aeNNsJK3t1qk0yL6XwKttsSUDDagyV+CecA1ZHznUhF0ixjhU445baPnubPHJo6XidmpQNoNUq5YWSTVDH9sDT+HwSRl3lQtjdk+5gTkqAckYwSDn++n0xhyzyK3rmfxt4kaorgE7eC37WSLyM5sUMfAGnfSdDJJVAsGNA2AjECyu6wCSaFdyarB1ZOj8tC+N2SC7fRkAhlXkEED6SQSOc6kOsn6bphfUygkhbUnmhV7VyRybN8/fWWrewhstzz3G6upZqSx/oPKQaIlSxdSt0oNKbrIPBOftQvVwVtZrP54YUsapBCCiMzEbwJLKyRCijLtBNWTjjT78P8Az2OpYQOWeSmIkIAD0cAgcHaVN4s3gVrNCpKo8tG+FNUo6Wy/aNAOjVBg0aNGgA0aNGgA0w8YgLxMikAsKyLH+2nrapfi3m1x1JhiCSbXCbFb8zgF2I4CIStk1dt8anVm4Ryjqhr2Y08R8sIxa4iu4/VGdwrb3A/zDgAc86hOo8vOP5bB/kH2tZXfXcGqIofAs6snSefYHVS4ZLUsCy+2kfYx3LYAVqHb9Pzp8PEeln4dG5GDn4PGbPFalD1CUdpGGr6VCW6Rnk3QOvMbL99uDjcOLBJ+M8HSacYN9h/f3V+/yf8A61psfhS17HNgisg/SCFX9gDxfbTHrPLu4UQkmKUkUcEtZ5J/pwQKP7a2wv6cuTH7G4pP+nJlCllJHAbkj/n34F9xkk6S60rS4IJbAFjGQDS8VWCdW3rfKyCz6bofcRRLAZHpqbvFWKwBjTRvLy7tvqMADQPp2ci7NEAgGgSFGOOTrQq9KXDKxur+nsyA3DI2n+kG/wBiSM4Nivv9teoo59MVj/bisYxR+K1ZofKykE7Jmwp2sauz7lsAXxu3XnA07/4UX/8Aoui3LncynhjRw4PBHbHfSu5pLsb3F/JclSsg/Soo3+xGWP3A4q+/9tcJK14IFcAcjj2/tWf+rF4Typx7IgwC5A4IPIFVlbscHk5066XwQKQdyhVugBwr/wDd/dSc0fgai7+kuzmi9nzIoUUbngsaIApeN2BXwOAM5P8AVzruLopKHtlNWB7T+nlcDkcknP37avjdFEFCmbG3ZyMqDdG/jgZx27jSB6npQxY9QN383DLZrAbAzQGT2B41L+RgN7O5zvNlPj8MlZzStR2nAq6F0t0Mgf3vT7pvLmFBarr2xjcSGsBgxFWDdqRft++pPqfGOhioXLJW0+0MVo5RiaA2l2w3Ftk6adf539JCYYY4fa9GU0d0JCtGVHdmO1W3GyDjB0sr6UtoIorCUv8A1llEz0XgIQWFWJcMST7gQ3O45Wxg5I5+dNOs8wdJA7KlzShqNAkIzMAu8ge0M5ABAN6ovifnQep+Y8nUqrr7Caj2lCXRxtpvzCApK8LV8aho+s6vqFVYlfYECLsBAYRsXA3sbcgm8NeBjUVRrVvkalGhRWyRavMHnzqCHBkHTAeoFRPdIGj2ptcjGxiTTAr9N3gDVXk8fJlC9MhDCQlHch5Ruj9MLub9AJZhbHt8aOh8urQLEyk+4RpZBViQQz4ZWBB5FGtWvoPJ77KYLAhB3gcsPqXf2YjPuu71up2MIfIz1b7O0CpnwKRmB6iTa307LLPuQAemSB7bWgCAw4AGrz5Y8B2jcR6UIZXQsF9QG8+9QDRJo39sC6066b+HhoQx75AV93fCkkhj7ge1f2006nxchhvO9lKkIPoIIJyfnI5s8YsDWtJJaYo8updYeZM1DoeqEiBhwf8ArvpxqleR/GWZjE/9O4fY3kffuf7aug1inHS8HsUKnkgpHujRo0hcNGjRoAR6qYIhY1SizeBj5PbXzl4v4P1LzSSNGWZ5W3FTZJFs49putpv9tfQ/iu30X3DcpXI+R8aoU3luIn8uQhg5YZu3I9h9xNtR22br+2tFGKfyMderKDWkymPxfqIxtLyEFQNsoDBlU7lX359M19INEj7acr5pZg3qJE5bfbgFHtyC7jld5A2gnC1gWdX5vK8qgKkisgCqodboK28HJr6rS6PPHxFdR5TYg30sLWpAK2tb39hwBhDYwSa5oaeVvTkLG9lEi4POMYkDBZ4wWZmVHsUU2pEtsOa3s5F7rAWjqT8O8+MMfxZB2IAZo6UuGO9iVX2xBcZO4t+mjhpP5Uh323TzRqZM7WJpNvu/qFI+QMmiQTxqMfyxFtvfOpCFvcmC9kUODTr9PJvnjWd2EGVV/kvHTfiK9Zl6VsSNuJKkKn8tigJNucCP6hzVZ0un4gSlAzQxK9IQpmXcxkagg/pehZvAWrrjWeS+V1N11FgSILZeQw+oU12pBDD4F3jXi+VW3KDPELd0ujQYfJIyjfIwCdS/jv2P72GODRH8/S79o/hhcrRBvUG3Asynj2LRXnni9Q7/AIhTFAx6mBS0TMEVSxDq35ajbe4yclTRAFn41UY/LQ2/z1sxk1tIypyjG8Hut84408Tyom57aeT6GFJW7dVo2DTgNe6yO1HXV6eu2DvorpE31nnoG9/UyOu4GoUouhQmTLKKG47ENhqslSOYKXzfce1g7sYvTdmf9RbcJQFByopQQQTkkYA0+i8nLur0J3Ad1snaWWr3UKAdT+nIOMDGncPkptorpUDGMfW1jeG+pASeQLKYu/jGqxsKS5JSv30V7q/Ne6UyLDECZFcAlm2mNSABlT7ibYj6jWK110Pj/VLXop7lEkoYRk00hIeXBofC17R8WTq7w+VpAwIMENPvGxeKHv2mhgk+5TgdgNKR+CIgXf1Z9m4qFoUH7LyVWgRtyBeONWVtSj0Sd7NlGVeu2ke9EjEaHKrsQZS9udgJ3bgDZ+Tr2DyvbH1piX3mMqi72s2ysL+pT+wI++dXhPDekSxtklpQubIVVN2vBq8V/wBF4fEdhpFjht9p4PucAhhgD2qLJ/6NVThHhGaV5J8srPhvlByAy9MEYopDyMSUcGgUJv8A9LDk/GdTqeBxo26eUE7w+1PaNwWr2rkHJyKv/klN41uq3Z7BFLgWPoyau/qPOAc2dR8niZoqu0BgP8xOwgn7WzG6ociu+n3f6MrrqT/Hcm06hIwFhjWIfRvciwa3Mrd+AvJ5/bMb1Xim8ZLOWANDCoSfcD2oKoOB8Z1GsXdjYJLGyWPe7Y7ePtj5+2kpACPc27FhV4BOPbXHF5+57Z7suR6drdV3iKwhfqPEWa9thbJVU493tChr+Afi7vSSxEfCLkiq+Kq+L/17fOvTIRZAVRd3jcQo7jjORyTj76Wg8PZ81i9pd/pBOSa+odhgDIA7aVzS4PftvQFF66zHHg/X+lIjRrQUg38gD3Cjn7WfjWv9PKGUMMgiwfkHjWY+G+EqWFhpXNhhwqm/0sPay9rPZbrWh+DhhEisRuUAGhX+2sdWcZP9m24hSikqfQ/0aNGpGMNGjRoAhvNkxXpZCKvAz92A/wBf/nWcr4qtj8tlAPAfKgYofDMQLOK+oDV/86uB0b2LBKj/AN4/+9ZeyLdByDkc/GGb9qqhzjWuhjG55l3Z16slOnwS48X+JCDto3gE7r2jFbV7knuaxp2vjD5/NjNlzZI4Ci35OLwo4+L1XRH8MO3IHfgc8m8n/lxoaNr/AEnv/ocH7AX9yf8AbWjCMTtLuHMS1J41JWArUFNDkXQCY5dufmjjF6X/AMRa6MYYF/TNdzyqg8YzZ+2qb6ZoUor7HgYs/wB81+3bSgJFYYf+FuL+M8nFn41zSJpuf8WWkdeGq4F9wJshaJW9zHFBQDX+ukz1UYG4dOoG3cLAwpNMSB88Ac57d6xRqiG42VusV/Rz9N89uNdW57Gj8tg1dX8qBxd/atGk7puH/YWZut22BAq1S1i6eqX7lsHF0LwddDxog5MK3IUaz9RAFtfFIAR34XPbVW9M54+TeaHG5vknNXZxzo9Mi72rxf2B4Q8c3/8Aga7hdlFQu+oFgbzAazKosH6VsgC9pPfc54GDWcZ02n8aJH8xyxANAY33xZA9oHx3rLHUOWom5BYOao5OSeMqBYvAxzxrz2/5yK/9vF9t11XzXxrmyLx9NvJ9EhP4gOdjGiDbNwOTxdF2z9h30l/i7AijGCC2QOC/P9lGAeOSdNAgxSD+9VeKr/KM4/0HfXSuxGKrAx+/z2LcVXfg6NSRrh6BXn8pHT9S7CqegAKIC4BtRWOSCxx2z21wUN+4qp+bJOOTZrvQo6cL0UrUabkCydlN/qu0gfOL7E67h8INgHZHyM/pI/SwUWtn9QuvvpfIkboeg0Iv+pLIzKg92Y/HYE0B8UQM3ffXatX0hV4P3oWBjF2SP7aloPAN4sLI+5SRgLR47YYHAAGQDg3WpVPL+y79OIELRJsh6slDdrgNjd/rkiMriKXJvhQs7dfislZh6BpKqyGO0Emls1gHsbwBWa+L086TweyoLUWJFItsjCgL53DIFjH+2pjqes6SAszM8vu9xHCngbgAFzkAn7fItGfzWUG3ZH06iQQtuIJUuu4uh+kqBu5PBB/y6h7hy4QlT1KNPaGx50Xlw0GEaragbna6INgoTbKcjBrk/GnfVfw0Qd55DIRt30B2o2QMMMj3H+rnJ1TOt8671BcvMffuWtiMuRESOQbJc7SeB3AqEXx2Zl/LH0xGORkWyysx3M57E2FF8ZF6PDWnvweZV9ScmXzr/ODRhtiJCgZbsj3CUnY4AsH2gE5FAnSnk3zmh6ows8khlcqkhG1doHtpb5Yg8DvrP28Odt0k8gBXbuzucqwwyG6NCqXdgVgamPDehhjcMN0jRyiizbUZRZ3UKYEbT8gkDWiFnGEcvdnmyupuaN1U690h0PUiSNXHDgMP7gH/AOdL6yHrJ53DRo0aDpX/ADnAW6VgpAIIOe4XJH9wDzrOm8KcA/RgL35DVsORW0HBH+2tO8xdRGsQ9X6SwA+d2Su374xqqyeI9EP083wrVuXlB8GskXYOcaFX0bYNtC8VGOkrh8GkvbsQm2FblyRVr2skEED4+NcSeFPV7VI27sMPcuQaqrIzu+x76sH+JdAGFtnnnnd+q/8ALkA96rJ0qvV9EzVYF+3DfTVnAu9zVleeNdd1jo0P1KL+isP4dIN1gmgCacZutpyfouqb+2um8PkBrbJdnv3Xlv8AxZ4zzwRWrOvV9EaPu97VQ3EbvaNi/e+3bNVnSadZ0lgqJixYhQN+XXlATwwr5s4GdCuci/yFL6RW06NzVLJkFh7h9I5rOTgWOcjA0J4Y9Ehcbd31Xa8UMmwOWH241YU6vo/ZtWV1ZGZK3HcBiQij9S5sYx20f4n0gVmEDsAnqA/MeDvW2/qJBA/pOh3OOjj9QpdJf8IFvBWzYj9tE+6x7gaaqtlo0Bz9tKP4OVv3KCpo/Iv9Y/q/bBHz2M3P4zEhb/shtWRXFCxvAMYF3kgDC/vriXzL6d308QCziEncKL/K0KIUCzWR376PPJ8RJv1SKIqDweqF379gVF5GfoOeyZG3seedP+m8uWR+XIw3kEsdgYDF9irDce+01eTrx/OLEhWm6dfzTESDdgAbpxZwAQRms1ycahn897woknYBmZZNi1UQA2spOQzHtnF2RxrqlWk9kQn6vtyWOLyuaXckYIBsOc+6qsVhrv3Kftrs9DHGD6vUxr7QjAVk/wCbOasANQIxqiL5s+jeskjAMH3vhy1hAQLACWSSKJs0O4ZDx+RgdiqPyhCxC7jtv3MxyNzMQtkGhQGnVGtIxz9Vm9jRX6/oxbEzSUyqxzS9kDH24YiwTjIrXLeYVQgCGOAmRoi0jD8uQLuLfBVQDdGu2LrVC6nqeslMhcsv0O4wm0LiM7cHauPpsc6bHwc7vzJUADgORbkBhe8VhloZ91juNUVk38mYpX832Wx/PhO31JhsZWLLCptCpPp7WINFvqo4AA7EjUH1/mreD7CzPCI2Zz/3l2ZVGRYAUAgqeSa400h8PitdxkchmDrH2AupENH2j4POTjS0PTUm4QoPyWdy2RIl4cWTThu4IsihwNWjaU4GV3E32JdV4p1PUeo1MEIQSbQQoC/y97E7q72zfBPbXJ8JIc+s/uDgPRtiGF+oHNqQauzZqjqSbo5GOwyNI6qscdCw4NM0ZNgHYCARuPFcnDnpeiCMHQbLkdoyQ0jL6Y2+lKikML5OWzQrnVk4QWwijUmyNh8KT27Yw9B2Jc0s0a/qVT9LBb+k2K+ePRAfYpf3ekpUIpLsjn3KwUbiETc3PG3udWPpvLMkkYUQy/yhtLsAI3Zrb2qFEiNW42pulANDU50nk1wwMkoiRZPVCQ+0q22mZD2ybIAongVWoyuUjVC0k+SmxdIaUrBa7mnCs6gSQL+nBILjDODlQNOuh6J0rYdzw+9BFGfzBNgjc24q6jhStAZ51f8Ap/LfTKFCx7qWl5qm+Ca+Cx/fOpjp49t0qqL/ANew4/bj9/nWd3X0alZx7FvCkCxIoDAKoUBuQAKo/fTzSEXUAkqCCwqwDkX8jS+oZya8Y2DRo0aAKR+KvXtD0kboaYTKVNA52vWCCO18ayVfMM6lSstbCxU7Re573OSQbY8brJ+NbH+IrkdOjAWFfcw27gVCMGBHFUdZrP08yqb3EJEo+hcpKTsU5PBIocryBrdQjBw/JHkXTaqEJ/i07LtBJXaIQBGPpvcIx7fqY5PdtKt411LEkkn1JAx/LwzxgBVrbkJ/SP76mJIH3sskozIvTsdwG7YA24k87K9xJB1ysoO1mnVfUZpSd/6o7CyUKvcSKGDjitW0U/ozqUiJPj3U4O45czg+mDufILkke4LdDkLr2LxXqjW1pSVDutLZAa98gIXN/wBeaqhWn8MrhkqWmAaUAAnbK1j0hXLsK9v72DWvYWZdoWYl447iUKSfVeg0SCgSfmvpvjXdNNdAnN85I8P1RAzNQiNAHbcN5C8blPetxwb411J0vU+4s5v01f8AmfUg+krTEMqn+4OnyeGmqj9RjQSGlYAub9VAzAClDNmwSfnThfDtzH00kqSVUiLbQAVsupDMCGJ3bEIBNj76PwDFRkNL4dL7i0qmmVid7Ne+qkGLbGL+scbdct4IFJ3SRgI+xqs4P61ugy4N8Vi9WODwpWePYgPqSPIitIB7UFNBkEb+CScAcHSfSQn8m/QA986ElmDCv5TUAyKtHkkMf765rihlTqPohofCI8BnY+8qwReUF1Iho+0VZBGaNVzpx0Xhqez8ppLLnJIEsag2ygHDr8Anj76m+h8KmAT0xKSkbyoyw0UkfkODYPHtKkAc1eDK9N5LmIZQhC/w4VA7/wAtidzKpWtyWLIYW1gca468UUVtUkVOKDaqVHCCInkthfqoTQVhV7rsBqtsUc6Xg6eR7VZCXEQSMAWX3fVCxFglVN3naPvq6/8AA5IkBeGMNs2+mnDpVupwY2IBFLgXjUmPKMRMheWRg7rIRVC0wGIA7kXu74OdRd3HoqrF9mep4OXYKpcqzrFGWoKwSzInv28HCqdpNX86V6bw5dyMgjHukkQSEkUgr0ZMYqtxbI7Am9aRF5U6cNZiZjvMh3sT727mzTc89tPofD44wAiRR0CBgY+a4xj/AG1F3bLxsY9mY9H4JK0aiITEpEXiYRhdpcnejhibsAgMhAUAAAsczUXkaRi3tWP2x+mzOWaNlAJEZ/oFkBSTxfORbX8agUqDMpLE7VU3uI/SKslvtz/bGoyTznCxVY4ncvuC7htBaMEyKxY2jBf6gOR86k7iT4NELWC6PYfKMdlndn/MEu1fagZRQpf05JNg8gE3qW6HwyOKvSjWPHPfNX9zwO+T/qaX1n4kkruV44g0JmS/cysMLEy2u4ud1bbNEX2JhvEvN0z7th6hmHplAoIUMTum9xA3R17QK570L1J65GuFvJ8RNQn6tFFvKAOQAQOMij8d673qI6rzZ0yH2XKxBYbFLb1UkuUoUSMk0e3wNZq3UT2Gi6eKOpjMnqvuMeKVLBsKAASLILV2GmrdNMFUS9WEVFcVGoTEhO8m6y10WHahrqpNmqNnVfRePEPxIcAsIwq7VkUs4HqpK+1SoF+8f0sRwe3NX8U/EBGYEzyzhXkQpFarJGFqNiSQQ24m9rnAus4hm6bpQ6k7pnOFJJYMQKC2cbtooAmgNPOk3FgsPSgNwVwHx+oAZZRfN541RUcGj2cYr8pDvy1506tHiZOnBCJ6cjOTcoLA2zkcrdDnvnONc8G8xxz4Fq4FlG5/sRgi+41jSyNSNJ1CRh32I6i17WJF5Vs8cDvxpbwvxGOKUOjO8qTgBUYuCo5eJ6JK49yke7IHyO6USrU6Cj+L3N1Da90w8E8UTqII5o/okFi+R9jROf76f6Q8wq/nvwt5+nVUUuRIpKA0sg7q5BBC98HkDVPXyY5kJHTj+cCDI5csu22R73AnHtbG3cBetTl/6++mxGfq+w/51+9a75nFaUJ4YyeWUXo/JUo2gx9OFUuKKA7katqHAsKSzAn3EjnOlY/IsuwhpFNxemfaLemJBYk/zFWgrV7fvq5OUrLYP+4HA/ez+540zn8b6dctIvG8DcLb9hdkgD40vmmdVGH0Qv8AwYx3Bupc79gaiBv2bc3RIYbT7gSxxkVpSbygrly07/mOrmqAtKAOB7SCObz3POnbebOm/QfU3KXXaCfUVfrZTVMVzxnGo+Xz9GVZliJT0vXBNAPECBjca3XuAB/pxd6V1J/Y6pL6HT+UoGLM5dt8glaycsthSawCLAGP08cnSsXlXp1z6TM24vm8sc+771i/tk6g/E/xGeJZT6cY9ONZvc9bt4oREbbEgJGPhc1eo/q/xClPqCKeNijIECxl9++zIG2ljUYI9y2MULvRqmUjRzwi6xeAwpQXp0G3AsDvzY+OM55/c6cr0qoaVI15HAvaD+wsXXPF/wBjmg8xzGUkP1O1ZhtLbVKwDLBsjdvYYFAqM/bTXqetAAMjlQnUCVC0jN6ajbUSscgHaCeRgUBV66oTZojZ1JdGny+MQJtV50BYWoU5PwErJPGBZz99RrecOmbZ6ZaVpCQlWFdwCSttShgFHfvxzrOm8UiUlQMmX+I2IpALAfoC42KAMDmrJOk4vGd+0xxuQSzh6oKx+t3IyuOXz3A40ypN8surFr5SRel8+AsgjgAEocRtIaI9P6/UAtgCVADZHzZFGPHnfqX2kFI1kjZwoQs0TrQRCboh6JzRAJ4wNVaITkxAJHF6lqgc0GA/UrjHf6SAe540zTrbRWfqquQpSKC6gctIlhWF17gaBHJ03iQ3hoR5kWXqPHeqdZAZ5QWiUqVIUJMRTVQv0hZ9rDJ/poHTTr+vU+pb7Q+wDc5oOhJZ1ydrvVVkAZIJ1FOsTgBRNKXn2RqNwV1zbRORYY1lSCTVAd9eQ9OW9T0OlNydQIkaQCgq/Us0ecDkmh33EkVplCKFc7aPCZIdV47GS5BAPqjqGVErK4VqII2qKyOTzZOmf8QHwIpJMEqzFirbyWb3XhmPYgE6cDoupdiFEMImkWOJVYXSBS0nTyGiVxQA+faDzpTqYVJYP1h/7RMINwWgyoFDiaPkSH+sH43HgaZYQrvIR+MRo7zKr7YViCrubcKMX/8Aogo0ce4YA541zIz+71Jok/LEhVSC20jBiY2rqR97xQ7666huifePUlYvKIgA254YY+wJPviObJwOwJF65aTp33KnSO/8RLSqoNFI+WgZhuU4Frz+2DruRff1HwIyTwgkv1PqVEHtb9OUtdRkDMb4+mueaGuRLGCSnTzuYod7MxAljZsXn+ZGARZ24BFakIutkmYBOljX+MbapfCyRRcpKoJK5A9woE1ZNEFj1HisrgMZ4oR1E1Cmt4UjsBg4q4xwoNDFKBrjYruas+WOOm6XqAAfTghCw7mJG6KZnyqEGwkpBur/AHoaH8I2+n/E9TJXTQl2TcBJE7AV6Zq3XPIJAAIG7Go1vGUcSs8zv68wEiJFh4VzuZaBUtSmgxOTdabSqZcxdJIwmlHovIxJCJjYsjVk1RtqAFAA50upEHrlyx90o6OGjayvFESWALRdQzj6WUi0OfgG8nijM9P4g6RbYulZE6eEzNvO2SN5LAlif9QIIv25yFA1C9V0fWus5cRdOryL/EJQVowMR+olFjHZsFd242c3pfrfLHUM3UtN1W54SplUbirg0FClaHqUdojZQV7kDS6kc0fs0DyV4zKs7wTtGLCqqhgPeqBnKriid3uWhtNCrOtB1jXgnkQxTCRYeokeNo5EJ/LosfocXnYCWLoxBvbXOtijaxxX2+NLnIk0kQ3nPr/R6KWTcybVwy1uBOBVg9yOx76ybqvxAQ2p6jqn/JKWoKbpif5qjd7VUX7SSD8DOtD/ABA8W6c9NL00rZdRdfoyCGJ4GResij8M6SM+4tJuoAn6Sf6QVxu/vrujJtt7aU45eyHXXefI2L7YZG3PG6l5KK+nklasqztyL2i8a76LzL1JUNF0qqyyPKhVfbG8ljcA/ZVxQxizeu+mhqhD0wDhqAalLHvsc3uxm77ffXfVu6iZnmCLEyqwAqWNj/lb6gBmhk1yNOoI1OhRh8pDY9N1fp+/qVhRUZAFApQ5thYAyx5YHcQAONcS+Fwltss8sj0Bt3G22j2qoF2FGAvbXc0sK+q4aSXZGKlUExu7fpkSqBzRN0K4J08fo5UJUdLHGIoQNkjWrO90IpLJVjYO3cCeTQsabCEdehT+KyN+mEVK0XTlxwX22RWPduyB8mqHGnH8ROUDVHGjMFR2a45SeAGGF4xeTVd9OH6R1k3TdSWbo4N7FNqTBmoqLb2yIpPJxgUCdNFXpIxFucy7FaeRlBKSu27ak6H6WN0D9R3Z2aBJeov+1CE/Mit1JLrIEEcY/NViclQKWRRWADQHORryYxKOoMcckpRliWTafTctXtlQ5VzkbgbNe3tp/wBF1oiEQTpMRo/VOrmtp/S8UjGtldjdV3IB14niUyNAJuohhba/UmQfV7gtLMi7dxaqFEu2jJmd1Wmz2Xo5lMyp00SbY1iWFrbezCyYHPuFAFiu6sEtxrvqYJELyy9WwMEIi3rQkjkexUq1uZBZG6uPpGNQA8bjKRiR5XDStLPEoqMUSVCj27GPwDtW82dewySSNDt6SR5HlaYPIxJlXhUDHaGFcnJJwKF2uUiT1y5JCaLo4iQSsphhCquWimd8kobYowu6AGfcxzWnK+IrES0PTyAdHBSsR+ZBI9i2sjcLatxXHCgDOoyPoOrKG2jijk6gGUKBujkB9qtCPcKIwig/JxWnx8lTOJzJJPNJHMvqLGCVmZqwjXYdQcll2rVY0utBo/YrP4xLCGXZ08R6SI7ku1aSSv5QHvSXIsAk/JHOmfVeOFWUnrQzwQfltGoLO7V+W+Cr1YJbhRRydWGP8JyPWCwk1taGSaUXuNbkdUBVkBuyQpN0K51Pj8MU3TADp0SRFCgRltsn6pF3Hcn+VQ1dzeueQ5pijMI+sTBjj6iaOKI7ssqLNJdyDZlFv7kkisDS8XQdQrKqdAoeGEgrKAWl3cybTXqBRwFBrkk0Na+/k6EO0skr7mh9Fm3KliqZ2ZQLdr+piavFaD4X4dGSNsW6OH0ytlisXwFBNX3IF/OuapdHdcFuZb4d0XX3D6UkCbYH9BgRTrdyFXpgHHctt25ArXfhPlfqJDAqdXIFaJ2iKRsNnZ9y2KVj+tSxf/TWnQ+N9GhVYYwzekRGET641slUZqBA7i+dct5xwpSLbE6FhI5oR1j8xALAPaiSe2NdUZvgk68IlC8N/DIy+gWTqxG0bWHZVaCuNpN2GIwhUVeTqS8K/Coj0GeGFTn11di4Zc7Rts/mHksrAC8AnU7/AMcONvqGJCELyKCWYD9LRte1yf6fvyeNRo88khS85OxC0mxNqMDu2o5+pJMrZHyaA03gqMi7yC7Jfwr8PY4hBbgPE5bdGu1ipyId31+nkXdlvnSn/DfQqhEku9ZZvVO6UBXcGwpVaQqp/TXbVPbxpgql4pHEH5rCV/ehc/lqjGgyf5e+CbrDb/GpIyVdun9p9aXgidyQVQgL9YI7ChqqtJPkhL1CJocnVdBH6jERkhw8vsLMrcLIwIJAGKbjjOl280wqWAWQlU9Q7UwyYuQG8qMjOfgazE+NPahuoQbvzXbazU3aJuRJzWQa7a8PmB5SC08atM28mm/JC3Qs/UG/pz+w1T2mOSLv19Gk/wDGEVDakrBk9RcAbk/VIM3S80cm8DU/4f16yxq6XtYWtirHY57HnWPQ+NTPZDQ7uoYe2/pEfdgbpCARtY1/lF3rT/KHWGXplkbG8kqP6RZAW/gVqVWh41ktQufLLBSPxMhjTqRM4lsdOSCgtQQxA9QHFZGSQBR+2q90fTzI0RSKHp0SH1HYW8D7uNwItL/9R741efxNnZEg2AKZXEfqGqSyrUQfqDUcHGLOsu8T8bBPVM3UH1WIiUQL7JEwGLbhwRjde5/ijpU0keip1GsJkvB4aDH08c/UmiW6h4y35ZC2BslXCkH5bavazpv0j9KTABE87NIZpKDGWIDItlBZ15PILYJK6jW6kS+s3TdE8iGIRFmBcRnvIRR2sclV3ALnm9SKeGde8kCboenJjMXTsGBD1RcCRN5D8kk1VHjGuOSQaX2Lt4nK6oyokZ6rqCfVtQGCYqRCCLUd6CpyBuyYzrvGUkR/V6jE3U/mxRgtHsXJcbirCyRQu2sE/GpLwn8PDMOmcieaNiYypqMRqOZFfcw9Me6gQCxyPk23w38MiiLRjhkSXcsqi5hFnDOKVpGuiStAHAvS+T6DCXJnHUTeoshTppXWeUelLKxJAU1s34G88EsdoBrNafdZD1b/AMU7el0/tX1Yxh/SxRU53Br5Dbn+/Gtan8qdKBOZiSnUMPUDtsT21SALtABIs92JN66bq+jheRY0QysNzIiWzhRyLoMFH3xpW5MPJFGWnyNLM8weTqJisKOrJHSmh+XC8bV7sYVDS2SaOrB4d+Fn5iX06CN4t0okkLGOQ/SsTJTA8FmIIxjVuXziH2GOJjHIhZZWNKgHJkF2q/FXu7XWmDebZ2aC/Sj9TduW9x2r+uN7ouSKCUa5NcaZU5sjK6jE98J/D30v4ZmkVZIQRI0UYUy2BSFhW5B8MpLVnTyDyn0sSxJI5kKymVBI4AZz3CCl9o4AHtq9VWfzMrrHv6qZg0hp0NGOMbbWVAADebcKa0xg6xWQKnTswnlL7MlSiCyYmNbeLK3uPyBqqt5PkzSvorgvY8S8P6dCF9PbG9sUTd6bE0XbBK5xuOvOq84V6wjgkMkNEoaG8MLG0rutiMheaGqA/jc0hU3HGJ3aTe5XKRggCRe4FUpHxjN6aN4rYjMnUhVkkMrIoLNFyRtu63G/biyc0NVVquzPK/zwXrr/ADXLUhDRxoqghxTNG5oek4JI5q2BAH741E9d5tzIJp2+hVaOMgXIa98RFHYLvaWybuhqmP4uhYO3qSM0haXcwCyAXsU7byLsnHNDgHSnSvMRCkXT2VZpk9puS/gki0ArC81++qeGnHkg7qo+Cwy+PglmVXlbYsEbkFlmY1uEoOC/IBJNDgHkoP4jKDUUXp1XTR7iA0RwZFAP1Jg2efk5rUT03Q9U5jJlCCSQkPu+mWrIcINyvQIzhb+MaU8N8srK0W6R29RmVwosoRy6tlXSxzgk8XrmujHsXNWYt1HizUQZo1VmEJRMhESt0if0gkYAUAngYvTOfxZGLWZpTv22WomFc7WrktyfjvZOpzwvyOSImaAn3sJPUakeMcMV3Ao5xQBIHJ4A1L+H+XBEYC08cbIzFRHRkZDZWJZBRdfm7J0kruC4Q0bWpLkpkEc0hX0+mUCWT1Y7FKwXhEdiBQzgEFsfGlx0fUy16kyos8nuxlZVB2pIijcKq+4UZOebj0fS9KGQKZZ23tICAdjSZvcFG1WX4IBHxp50SPUfoeHsvuJVpAoKE/VId7XRv9zWdQd3NvZGhWKXLKJ03ldpCpZpJWaUxuq8MRY9RJSGVgMWWF2aGOJSDyGaG2F2Pq0ryGlePv6qA4+23n7auMvT9YbAhKgkLQlQALRtxtBN96JusaT/AMM612FxQqrMVe5Sx9McAAD6j/tepOrUl2X9rTSIA+RgRIBHCgdgY9zEtCBVsGvK8/lnHYk3pxJ5R3M5H8KxkjrZW0OazJ7f5ZtuUoHvqa6by51LbS/8OuTuUKzWo+ijeOAT+506g8qMwHqtH33emhBJPcEtYxitInVzuyioUn0UzxHyWbW+n3UmxnhO0s5+hthwCKpsm7+RrRPLHhvodNFHkbRdMbK37ttgC63VdDgaedJ0CoqjLbRQJrH7VjToLp1KbWJMIUY05ZiVD8RvLx6qGELG0uyYHYCVsMCpJYZUC7J+2oToPwwVROm2JFLg9OxG+WPi334I49qkkL3s6vvjXWelA8gXfsXdtut1dgTqm9f5nkIn3SqkIpUkiHuRycIx91gcM2O4F6FCUuCsqyprdk0fKkIf1ZHkYiL0txfbQ7uWXad7Xlif2rXqSdF0xhjURKwT04aFnaf0K57k5q899UrrfMiCUvvMs0aBMG4upc1yFasbj7eM2b401l8VkhV/TRIV6dNpjc3+a9klCLO6jxd0OwFavC2fZknfRXBc5/N7nb6MIv1PTKSsFOCAWTaSpVScm/sM3qv+Jeatyyg9Q8imTYgjGyWMgEs1DbuAqgDdCiTYrVR6rxJAyKZJJ4409oBKhZCOARXtW+a4FAa48O6yZ2hXpYAZIULWFtmP9Z4wCRQ4v51pVCEOTFK7qT4JzqvG1DTtFGzqwEKvkq7HJ9VMbmOfeKusfIQ6zxeZFdR6USoF6cIDle5MZB4xZBNfNnUWnhkrLG0k1I0xBqy8cpu90YptxrtdZ4076fynW7EkrpIFqMflyg5Ox6tfuxBHbQ6lKImKshHxDxQBpb6l3YIIo2QVvX9W80LHIsZOKNab9R1ysJPR6cmNlWJGa2EZ7leQrt2F4++rdF5OaP1AiRoNymKSUgSIeWIZeVFYVhRyTenfVdP0oMxPUGpNscghGBjJZVwC5GSRfwa1GV6lwisLWcuWU89N1hZwsQjZYdpTCv6fcoGNtwQzAk0ftWlB4VM2wfxSbTCTGQWClR9SMAAYxfdhRrV1XpI7f0+knlcRhFBsIyfEbZUA/BrvenkfhfVE/ldJ00A2hd0rbmofp2Rg4Ha2Op+6qPgqrJdlB6fyqjmMlpmWSMt7U98VcFhbBkPYAhs5rU14X5MBMB/hKDK3rB2JWuzLZDLIf9Beronlzqm/mdZtHxDCq0PgM+4/uaGnA8nwm/VMs27JEkjFT/5FIT/bUnUqS5ZaNtFPgp0fhcfTtEZZ+miaJSH21vZThYyBlkGPqBY99d9F0cLIqRx9Z1IjYyLtjKRlzYwX2gbewGB21fuj8Ghi/lxRp/4UAP8AqNPa0uM8srGikUXpvB+oAUQ9FDEFumnl3spbJICBufub08g8t9aw9/WRxD+mCAY+25z8c+2/241bq17rmlfRXSVlPI0Z/nT9TMd273yVRHwIwuPtxqR6byv00ZtYUvdvthuO7+r3X7vvqV0aYY4WIDgAXzXfXW3XujQAVorRo0AFaNGjQAaNGjQAz8VhLwyKGKlkI3Dlccj9tYVL1oLA7HlcOzyXuKsOFtReAO/7AfbfpFsaqHTeS/T6n1I1WNUvb6ft3g1tElfUUNmzzg5PFqdXxpmO4oSqtYM0g6XqTHESwhhMm5XUghJCMFljJYNWAKwB2FnTyHySx9VXL+qhG0qB6UhNe3c+07s5Pb7nWjdH5OCULFCQuO5F8+4+6z3N2fntp9/wun9TdyD3DNywJujWPtqc7mrLZbHIWcVyUXovK0YYnbCI2SnQgygMBZKM1FVBOfdk8nA09ijhVYw7STv06blv3MLwp2xi83QF1Rxq7J5fhzuTduG0hiWBHxtPtzycZ1IQQKopVA/YVx+2otSl8mXjRjHhFGg8PnAqDo1Qqm4F9q27VjNtjuft306HljrX3b+sEY2hR6S9/wBTEsbvsM41cq17WuqCRRRwVlfIPTEsZA824AbZHJA28beKzk5zqdg8NjTKIqnglQAT+5GTpzo02EdOQuuq0aNdOho0aNABo0aNABo0aNABo0aNABo0aNABo0aNABo0aNABo0aNAANc6NGgJcBr3Ro0MSB7o0aNBQNGjRoOBo0aNABo0aNABo0aNABo0aNABo0aNABo0aNABo0aNABo0aNABo0aNABo0aNAH//Z"/>
          <p:cNvSpPr>
            <a:spLocks noChangeAspect="1" noChangeArrowheads="1"/>
          </p:cNvSpPr>
          <p:nvPr/>
        </p:nvSpPr>
        <p:spPr bwMode="auto">
          <a:xfrm>
            <a:off x="63500" y="-1041400"/>
            <a:ext cx="2124075" cy="21526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028" name="AutoShape 4" descr="data:image/jpeg;base64,/9j/4AAQSkZJRgABAQAAAQABAAD/2wCEAAkGBhQSERUUEhMVFRQUGSIYGBgYGSAeGxYeHR0bHh4aGhwZHSYhHxwjHhkdHy8iIycpLCwsGh8xNTAtNSYrLSoBCQoKDgwOGg8PGikkHB0pKSwsLCksLCwsKSwpLCksLCwsLCwsKSwsLCwsKSksLCwsKSkpLCwsKSksKSwsKSwsKf/AABEIAOIA3wMBIgACEQEDEQH/xAAcAAABBQEBAQAAAAAAAAAAAAAAAwQFBgcCAQj/xABAEAACAgEDAgUCBAQEAwgCAwABAgMRIQASMQRBBQYTIlEyYQcjQnEUM1KBFWKRoRax8CRDcoKSosHx0eFEU3P/xAAZAQADAQEBAAAAAAAAAAAAAAAAAgMEAQX/xAArEQACAQMEAQQCAQUBAAAAAAAAAQIDBBESITFBEwUUMlEiYRUjQlJxkTP/2gAMAwEAAhEDEQA/ANv0aNGgA0aNGgA0aNGgA0HQdQfi/mdInESfmTMCQgOAACbdgCFGKs/7a6lk42lyTPqDUL4t506Tp2KSzKHHKiyRfztBr++qD5l8ySdQm5i6QmMFAh9krMSNzuDSKGxTHtqG6jqpSJVjHruzJZADqCqn6FA2mltbrgCmN6007fPZgq3jTwkalN50gChl3OpjMikCgwDBSAWI91ng1fbS3T+cOlc0JUydoO4UWxYGb71xnNXWsN6fweWagWpQCB6jdlvcqqLO4Wx2gdzxrr/A3t6kQbU9ZWsjevYqeOccg2T+2m9r+yfvZfRux8z9KHKGeMMpoqWAIPxnvqRj6hWFqQQe4yP9tfPHReDNIGeUhEFbgcuN9UxSwdpLD3Xn78an/APFpo2C9MxX1AF4tXZTwhIpfaPpOLPHfSytcLZjRvd/yRto0ap3gXntZaWQUdu5tuTHkghwCey3j/QatfTdUrqGUhlIsEGwQe+NZ5RceTdCoprKFtGjRpSgaNGjQAaNGjQAaNGjQAaNGjQAaNGjQAaNGjQAaNGjQAaSn6hUBLEKBySaA/ufvrzqepVF3MwUfJNDOBz9+PnWIed/xK6iWbakbR9MCR6cqkGbaSDvyCVsVsBrGfjQNGOXg25p7sA5GPtf/XxqP6/w+OUVNEr3Q+kHJ5ORYHbOsZ8I/EUbg0kkkLtIZJGADRsAtBI4wKW8WW/pOc4ufg/nqVlH8rqBaJ+S1ku31BFb3Pt9rFsDJHa9TbkuB3SJbrvJ6kFumfZuVUIPuGxGBCJZO0Guwr7ap0/RTCeV3RIRAGKUPZG7EMgUN7SWFDdgUexXV+6LzHBOAFYozmkBsMxsqQD3IYEEC647nXj+UIC0pb1T6y7HtybUG6zwDX+hxjV6ddx5Mla3UuDN/wDB3NqWcOSBZfCTyZa6rDqKU5DMTRAF6F8JUMGXYgtpVtshYaDw5FB7F5tfgnOtNfyv092YNxsHJJsgbRgtxtx9tLReCQKRtgiFXVgfNntxjnVHdrogrJYMrXoVknMae4TR7o1J2BHN+mgZsjaCPabOeB2kek6AyA+ihlY7ZBS7Y96D0mSSiDdb2tZMkjFnWg9Z4HBJIjSIrFb2rdKDyTsGGJzkjS/U9RFCoDOkYOFVaG4nsoHLfZRZ1yd1lbDRtEmQHQ+TRtjE7+2Nm9NFJ9gcV6e8UxVRjFXdnGrN4f06RLtjQRpzQFf3/wDvVU8S89LHGzwooBV2WSVqVjFhkYA71ccBaN8Y1R/GPxLt79V5SrROqqQiZBM0T4pwLVAxW+TeM5nKUzdCika7N5ijSURk8oXLY2qq4JJJHf4uu9Y1JxzAgEGwcgjg/ca+bx4p1fVD0UHpoS8oQHZuDm2refcoVSQq4AF1q6+T/NH8IiRJI/UxlRKV200YPICliRj38kV2WxdFF4OyijX9Gmnh3iSTRq6NakA/cWLFjtgg/wB9OwdcJho0aNABo0aNABo0aNABo0aNABo0aNABpl4r4qnTxPLJe2NSx2izQF4GnU0oUFiaAFk9hrHPNvnOPq5c7l6dUZUVkJ9drFHsAt87m4zWupZGUW+A8x+Z26uVUcenJHMpjgf2+mBku8hYIWqj7bIyBd2YXruoH0Fd8dzsBINwmaqLiUgkrkNupTgndjXU072yzUwYwySlj6qqbpYwR7AxHsqmxWfhowTa+zfGPSZTsPqIbl9kQ3WQpUsrbSg+c6pjANYI6Ty/C7L6btGGZULMNyA+mTKxa8KrgctZVjQwLZJ4HOgWSNgd0frWj0wTcUNjBwQQasUbznVqXpNsjbUSap9n5L+mzkR3HGA3tCUCGVWJ3XfyY/p3/KIcSAtDfujI9Vt1KLTAiWgCXOSLrsTQMptHXQeZJ+mlX+MEyvHEywHaFMZJFE42lDRJwxNL++p7qfxT5rqJmJgo0oUGbFMl5VByQ1g3VA6heq8NaYlph6kkzokEgYslqqboxsG1+Qu3il+o1oXw8OzqnTIgnkEUQbPpTIAX5G4XkH9AsggjU/Ghta7JDqvxRLWPW6iz6YsBRsYfzZKvhhgRm85sYBbv+Jq7922cqJvUCtKBtjr+SxF2GamO4Y4GuF6VZDGU6eFfWmYxj21GIgQ4NqQ0b0LYkot2AKvXPSSEJEyCCNGlfqELf/x1TcNhvOyTC5JLZAGL0eJHNa+hnH506iVI4oI/zI3aRWQs8lksSByRGq+2vhRd6ceJ+dZupllXp+n2vOUtQC77om3F9oxu3XftNBRp10nUENE0kqRKhedqQ/8AZGb+XGckU2CIsEckXpPqfUj6ZzIQXLrO6yDa1mQjbG+0ZYhWOaonPbXfGjmtfREzeCzSD1upl53OAW3MTu3SJixHJke1gDbJenkfTRQ7zFExePbJveiyIf5gdD7HQXttFB5Pa9S03TCOVncs5WZXb1sNsdbcyxgW6NIQoZUx/wAo1CFCRJc0pR+npCdthi4MTLW4Fv0PZIQfI06jg5qbFmg2yKJnXak5jK/9xskXewDtWwi1QKWsUMWuVV6vY0MRstE8sbRqzetGHu/TYWHVV9q8ZJ57MJ+okdHaSRQJIVk2oMOyuVCygbQGLAsXHtpbuiNdN1oikYQpSJ1CyR2A0i+2gUJDKVLHeQSeF0xSFCc+ETvgHj8/TJHIHREZHKsa2yem17JVAX3GvTDAbsHk41rHgPj0fUxhkOaG5Tyh+CCAau81mr76wnpvD3Ye6lG1la8ls4NEmjZu77jGrL5aB6WRZELEgbCWNAjOCP3vm8nXHTb3NcrPTHMpLJsoOvdNfD+tWVA6kEEf6fbTrUTzQ0aNGgA0aNGgA0aNGgA0HQNI9VKFUsxoAEn9gNBxvCyVH8QPErT0BdOLcqeB2Bo9z8fGsym8LqjG2AppG4psG6F5sc3xqweJ+KNK7PusvZUE8We/2XH+umLMpNmwWxfBPI5+LrnWyNPCNFl6vapeN8lZhQwOgUNGVZeAGjJFhpCjBlsHI7/bQOttLpdyxgb0JV1Bkt3IJIeUtTDc4FHA1Y/Tu6IIIBz9x3rgWOK03m8MRvrjHY3zk4s18Zx+2uaGetot63xYxTro94b3xMZiAzpYiUJ7x6kduzsKrbQFVwNPPCmk2fkuhIglBpwViQ23vF0rvyLYkNWNIf4QoopI6Gw9E9+CWB732P7VprL4O6lSAJNoCpVBt27dZPfPxWDWkcWQqenf4sWSR1aSSSOa+nhVHBcq8LsD+YgU3EjNVhQct2DY76uGSIOrQRn0IhDKLoSNN9DKoA2yfSaQqxrN1pMeGzbSoqjN6v1Fh/5rB3kXgni9er4VITuJT62cXZ9pu7JFkEc3nXFFk16fJ8nXVJIgmRvQYhY+lbI/OLWQxGN0sY/8O0DknnmbqzbqJom3Felanv1I1otOztjBoCRxjhbAvXEfgrDaS0Y2hh9IoqxwhGLS7/8A3rtPCCNtzZVSvF83g5youvgVrumQzsPtnE3UWZP+0qVJHTXswemx+a1glQOzNZbFEVrmTqAyszEtJCNkIliwIK+tgFtWr3Aglr3WAOXaeBjA9SQ7VKjGQp5vGQb/AN9KR+BIDkSYXZ8UpHGBeb/3Ou6GMrOHckRgIaKJnYsXhIQMaETqfZtfvdlyCCT/ALhWLqJJcxjavqBxtGxCdoQ8UQwHO0kEs32096HwFE3KUY7Wsg8Ld01cVVZ+CcaesNtBuawq8cnHwR+9aeNNsJK3t1qk0yL6XwKttsSUDDagyV+CecA1ZHznUhF0ixjhU445baPnubPHJo6XidmpQNoNUq5YWSTVDH9sDT+HwSRl3lQtjdk+5gTkqAckYwSDn++n0xhyzyK3rmfxt4kaorgE7eC37WSLyM5sUMfAGnfSdDJJVAsGNA2AjECyu6wCSaFdyarB1ZOj8tC+N2SC7fRkAhlXkEED6SQSOc6kOsn6bphfUygkhbUnmhV7VyRybN8/fWWrewhstzz3G6upZqSx/oPKQaIlSxdSt0oNKbrIPBOftQvVwVtZrP54YUsapBCCiMzEbwJLKyRCijLtBNWTjjT78P8Az2OpYQOWeSmIkIAD0cAgcHaVN4s3gVrNCpKo8tG+FNUo6Wy/aNAOjVBg0aNGgA0aNGgA0w8YgLxMikAsKyLH+2nrapfi3m1x1JhiCSbXCbFb8zgF2I4CIStk1dt8anVm4Ryjqhr2Y08R8sIxa4iu4/VGdwrb3A/zDgAc86hOo8vOP5bB/kH2tZXfXcGqIofAs6snSefYHVS4ZLUsCy+2kfYx3LYAVqHb9Pzp8PEeln4dG5GDn4PGbPFalD1CUdpGGr6VCW6Rnk3QOvMbL99uDjcOLBJ+M8HSacYN9h/f3V+/yf8A61psfhS17HNgisg/SCFX9gDxfbTHrPLu4UQkmKUkUcEtZ5J/pwQKP7a2wv6cuTH7G4pP+nJlCllJHAbkj/n34F9xkk6S60rS4IJbAFjGQDS8VWCdW3rfKyCz6bofcRRLAZHpqbvFWKwBjTRvLy7tvqMADQPp2ci7NEAgGgSFGOOTrQq9KXDKxur+nsyA3DI2n+kG/wBiSM4Nivv9teoo59MVj/bisYxR+K1ZofKykE7Jmwp2sauz7lsAXxu3XnA07/4UX/8Aoui3LncynhjRw4PBHbHfSu5pLsb3F/JclSsg/Soo3+xGWP3A4q+/9tcJK14IFcAcjj2/tWf+rF4Typx7IgwC5A4IPIFVlbscHk5066XwQKQdyhVugBwr/wDd/dSc0fgai7+kuzmi9nzIoUUbngsaIApeN2BXwOAM5P8AVzruLopKHtlNWB7T+nlcDkcknP37avjdFEFCmbG3ZyMqDdG/jgZx27jSB6npQxY9QN383DLZrAbAzQGT2B41L+RgN7O5zvNlPj8MlZzStR2nAq6F0t0Mgf3vT7pvLmFBarr2xjcSGsBgxFWDdqRft++pPqfGOhioXLJW0+0MVo5RiaA2l2w3Ftk6adf539JCYYY4fa9GU0d0JCtGVHdmO1W3GyDjB0sr6UtoIorCUv8A1llEz0XgIQWFWJcMST7gQ3O45Wxg5I5+dNOs8wdJA7KlzShqNAkIzMAu8ge0M5ABAN6ovifnQep+Y8nUqrr7Caj2lCXRxtpvzCApK8LV8aho+s6vqFVYlfYECLsBAYRsXA3sbcgm8NeBjUVRrVvkalGhRWyRavMHnzqCHBkHTAeoFRPdIGj2ptcjGxiTTAr9N3gDVXk8fJlC9MhDCQlHch5Ruj9MLub9AJZhbHt8aOh8urQLEyk+4RpZBViQQz4ZWBB5FGtWvoPJ77KYLAhB3gcsPqXf2YjPuu71up2MIfIz1b7O0CpnwKRmB6iTa307LLPuQAemSB7bWgCAw4AGrz5Y8B2jcR6UIZXQsF9QG8+9QDRJo39sC6066b+HhoQx75AV93fCkkhj7ge1f2006nxchhvO9lKkIPoIIJyfnI5s8YsDWtJJaYo8updYeZM1DoeqEiBhwf8ArvpxqleR/GWZjE/9O4fY3kffuf7aug1inHS8HsUKnkgpHujRo0hcNGjRoAR6qYIhY1SizeBj5PbXzl4v4P1LzSSNGWZ5W3FTZJFs49putpv9tfQ/iu30X3DcpXI+R8aoU3luIn8uQhg5YZu3I9h9xNtR22br+2tFGKfyMderKDWkymPxfqIxtLyEFQNsoDBlU7lX359M19INEj7acr5pZg3qJE5bfbgFHtyC7jld5A2gnC1gWdX5vK8qgKkisgCqodboK28HJr6rS6PPHxFdR5TYg30sLWpAK2tb39hwBhDYwSa5oaeVvTkLG9lEi4POMYkDBZ4wWZmVHsUU2pEtsOa3s5F7rAWjqT8O8+MMfxZB2IAZo6UuGO9iVX2xBcZO4t+mjhpP5Uh323TzRqZM7WJpNvu/qFI+QMmiQTxqMfyxFtvfOpCFvcmC9kUODTr9PJvnjWd2EGVV/kvHTfiK9Zl6VsSNuJKkKn8tigJNucCP6hzVZ0un4gSlAzQxK9IQpmXcxkagg/pehZvAWrrjWeS+V1N11FgSILZeQw+oU12pBDD4F3jXi+VW3KDPELd0ujQYfJIyjfIwCdS/jv2P72GODRH8/S79o/hhcrRBvUG3Asynj2LRXnni9Q7/AIhTFAx6mBS0TMEVSxDq35ajbe4yclTRAFn41UY/LQ2/z1sxk1tIypyjG8Hut84408Tyom57aeT6GFJW7dVo2DTgNe6yO1HXV6eu2DvorpE31nnoG9/UyOu4GoUouhQmTLKKG47ENhqslSOYKXzfce1g7sYvTdmf9RbcJQFByopQQQTkkYA0+i8nLur0J3Ad1snaWWr3UKAdT+nIOMDGncPkptorpUDGMfW1jeG+pASeQLKYu/jGqxsKS5JSv30V7q/Ne6UyLDECZFcAlm2mNSABlT7ibYj6jWK110Pj/VLXop7lEkoYRk00hIeXBofC17R8WTq7w+VpAwIMENPvGxeKHv2mhgk+5TgdgNKR+CIgXf1Z9m4qFoUH7LyVWgRtyBeONWVtSj0Sd7NlGVeu2ke9EjEaHKrsQZS9udgJ3bgDZ+Tr2DyvbH1piX3mMqi72s2ysL+pT+wI++dXhPDekSxtklpQubIVVN2vBq8V/wBF4fEdhpFjht9p4PucAhhgD2qLJ/6NVThHhGaV5J8srPhvlByAy9MEYopDyMSUcGgUJv8A9LDk/GdTqeBxo26eUE7w+1PaNwWr2rkHJyKv/klN41uq3Z7BFLgWPoyau/qPOAc2dR8niZoqu0BgP8xOwgn7WzG6ociu+n3f6MrrqT/Hcm06hIwFhjWIfRvciwa3Mrd+AvJ5/bMb1Xim8ZLOWANDCoSfcD2oKoOB8Z1GsXdjYJLGyWPe7Y7ePtj5+2kpACPc27FhV4BOPbXHF5+57Z7suR6drdV3iKwhfqPEWa9thbJVU493tChr+Afi7vSSxEfCLkiq+Kq+L/17fOvTIRZAVRd3jcQo7jjORyTj76Wg8PZ81i9pd/pBOSa+odhgDIA7aVzS4PftvQFF66zHHg/X+lIjRrQUg38gD3Cjn7WfjWv9PKGUMMgiwfkHjWY+G+EqWFhpXNhhwqm/0sPay9rPZbrWh+DhhEisRuUAGhX+2sdWcZP9m24hSikqfQ/0aNGpGMNGjRoAhvNkxXpZCKvAz92A/wBf/nWcr4qtj8tlAPAfKgYofDMQLOK+oDV/86uB0b2LBKj/AN4/+9ZeyLdByDkc/GGb9qqhzjWuhjG55l3Z16slOnwS48X+JCDto3gE7r2jFbV7knuaxp2vjD5/NjNlzZI4Ci35OLwo4+L1XRH8MO3IHfgc8m8n/lxoaNr/AEnv/ocH7AX9yf8AbWjCMTtLuHMS1J41JWArUFNDkXQCY5dufmjjF6X/AMRa6MYYF/TNdzyqg8YzZ+2qb6ZoUor7HgYs/wB81+3bSgJFYYf+FuL+M8nFn41zSJpuf8WWkdeGq4F9wJshaJW9zHFBQDX+ukz1UYG4dOoG3cLAwpNMSB88Ac57d6xRqiG42VusV/Rz9N89uNdW57Gj8tg1dX8qBxd/atGk7puH/YWZut22BAq1S1i6eqX7lsHF0LwddDxog5MK3IUaz9RAFtfFIAR34XPbVW9M54+TeaHG5vknNXZxzo9Mi72rxf2B4Q8c3/8Aga7hdlFQu+oFgbzAazKosH6VsgC9pPfc54GDWcZ02n8aJH8xyxANAY33xZA9oHx3rLHUOWom5BYOao5OSeMqBYvAxzxrz2/5yK/9vF9t11XzXxrmyLx9NvJ9EhP4gOdjGiDbNwOTxdF2z9h30l/i7AijGCC2QOC/P9lGAeOSdNAgxSD+9VeKr/KM4/0HfXSuxGKrAx+/z2LcVXfg6NSRrh6BXn8pHT9S7CqegAKIC4BtRWOSCxx2z21wUN+4qp+bJOOTZrvQo6cL0UrUabkCydlN/qu0gfOL7E67h8INgHZHyM/pI/SwUWtn9QuvvpfIkboeg0Iv+pLIzKg92Y/HYE0B8UQM3ffXatX0hV4P3oWBjF2SP7aloPAN4sLI+5SRgLR47YYHAAGQDg3WpVPL+y79OIELRJsh6slDdrgNjd/rkiMriKXJvhQs7dfislZh6BpKqyGO0Emls1gHsbwBWa+L086TweyoLUWJFItsjCgL53DIFjH+2pjqes6SAszM8vu9xHCngbgAFzkAn7fItGfzWUG3ZH06iQQtuIJUuu4uh+kqBu5PBB/y6h7hy4QlT1KNPaGx50Xlw0GEaragbna6INgoTbKcjBrk/GnfVfw0Qd55DIRt30B2o2QMMMj3H+rnJ1TOt8671BcvMffuWtiMuRESOQbJc7SeB3AqEXx2Zl/LH0xGORkWyysx3M57E2FF8ZF6PDWnvweZV9ScmXzr/ODRhtiJCgZbsj3CUnY4AsH2gE5FAnSnk3zmh6ows8khlcqkhG1doHtpb5Yg8DvrP28Odt0k8gBXbuzucqwwyG6NCqXdgVgamPDehhjcMN0jRyiizbUZRZ3UKYEbT8gkDWiFnGEcvdnmyupuaN1U690h0PUiSNXHDgMP7gH/AOdL6yHrJ53DRo0aDpX/ADnAW6VgpAIIOe4XJH9wDzrOm8KcA/RgL35DVsORW0HBH+2tO8xdRGsQ9X6SwA+d2Su374xqqyeI9EP083wrVuXlB8GskXYOcaFX0bYNtC8VGOkrh8GkvbsQm2FblyRVr2skEED4+NcSeFPV7VI27sMPcuQaqrIzu+x76sH+JdAGFtnnnnd+q/8ALkA96rJ0qvV9EzVYF+3DfTVnAu9zVleeNdd1jo0P1KL+isP4dIN1gmgCacZutpyfouqb+2um8PkBrbJdnv3Xlv8AxZ4zzwRWrOvV9EaPu97VQ3EbvaNi/e+3bNVnSadZ0lgqJixYhQN+XXlATwwr5s4GdCuci/yFL6RW06NzVLJkFh7h9I5rOTgWOcjA0J4Y9Ehcbd31Xa8UMmwOWH241YU6vo/ZtWV1ZGZK3HcBiQij9S5sYx20f4n0gVmEDsAnqA/MeDvW2/qJBA/pOh3OOjj9QpdJf8IFvBWzYj9tE+6x7gaaqtlo0Bz9tKP4OVv3KCpo/Iv9Y/q/bBHz2M3P4zEhb/shtWRXFCxvAMYF3kgDC/vriXzL6d308QCziEncKL/K0KIUCzWR376PPJ8RJv1SKIqDweqF379gVF5GfoOeyZG3seedP+m8uWR+XIw3kEsdgYDF9irDce+01eTrx/OLEhWm6dfzTESDdgAbpxZwAQRms1ycahn897woknYBmZZNi1UQA2spOQzHtnF2RxrqlWk9kQn6vtyWOLyuaXckYIBsOc+6qsVhrv3Kftrs9DHGD6vUxr7QjAVk/wCbOasANQIxqiL5s+jeskjAMH3vhy1hAQLACWSSKJs0O4ZDx+RgdiqPyhCxC7jtv3MxyNzMQtkGhQGnVGtIxz9Vm9jRX6/oxbEzSUyqxzS9kDH24YiwTjIrXLeYVQgCGOAmRoi0jD8uQLuLfBVQDdGu2LrVC6nqeslMhcsv0O4wm0LiM7cHauPpsc6bHwc7vzJUADgORbkBhe8VhloZ91juNUVk38mYpX832Wx/PhO31JhsZWLLCptCpPp7WINFvqo4AA7EjUH1/mreD7CzPCI2Zz/3l2ZVGRYAUAgqeSa400h8PitdxkchmDrH2AupENH2j4POTjS0PTUm4QoPyWdy2RIl4cWTThu4IsihwNWjaU4GV3E32JdV4p1PUeo1MEIQSbQQoC/y97E7q72zfBPbXJ8JIc+s/uDgPRtiGF+oHNqQauzZqjqSbo5GOwyNI6qscdCw4NM0ZNgHYCARuPFcnDnpeiCMHQbLkdoyQ0jL6Y2+lKikML5OWzQrnVk4QWwijUmyNh8KT27Yw9B2Jc0s0a/qVT9LBb+k2K+ePRAfYpf3ekpUIpLsjn3KwUbiETc3PG3udWPpvLMkkYUQy/yhtLsAI3Zrb2qFEiNW42pulANDU50nk1wwMkoiRZPVCQ+0q22mZD2ybIAongVWoyuUjVC0k+SmxdIaUrBa7mnCs6gSQL+nBILjDODlQNOuh6J0rYdzw+9BFGfzBNgjc24q6jhStAZ51f8Ap/LfTKFCx7qWl5qm+Ca+Cx/fOpjp49t0qqL/ANew4/bj9/nWd3X0alZx7FvCkCxIoDAKoUBuQAKo/fTzSEXUAkqCCwqwDkX8jS+oZya8Y2DRo0aAKR+KvXtD0kboaYTKVNA52vWCCO18ayVfMM6lSstbCxU7Re573OSQbY8brJ+NbH+IrkdOjAWFfcw27gVCMGBHFUdZrP08yqb3EJEo+hcpKTsU5PBIocryBrdQjBw/JHkXTaqEJ/i07LtBJXaIQBGPpvcIx7fqY5PdtKt411LEkkn1JAx/LwzxgBVrbkJ/SP76mJIH3sskozIvTsdwG7YA24k87K9xJB1ysoO1mnVfUZpSd/6o7CyUKvcSKGDjitW0U/ozqUiJPj3U4O45czg+mDufILkke4LdDkLr2LxXqjW1pSVDutLZAa98gIXN/wBeaqhWn8MrhkqWmAaUAAnbK1j0hXLsK9v72DWvYWZdoWYl447iUKSfVeg0SCgSfmvpvjXdNNdAnN85I8P1RAzNQiNAHbcN5C8blPetxwb411J0vU+4s5v01f8AmfUg+krTEMqn+4OnyeGmqj9RjQSGlYAub9VAzAClDNmwSfnThfDtzH00kqSVUiLbQAVsupDMCGJ3bEIBNj76PwDFRkNL4dL7i0qmmVid7Ne+qkGLbGL+scbdct4IFJ3SRgI+xqs4P61ugy4N8Vi9WODwpWePYgPqSPIitIB7UFNBkEb+CScAcHSfSQn8m/QA986ElmDCv5TUAyKtHkkMf765rihlTqPohofCI8BnY+8qwReUF1Iho+0VZBGaNVzpx0Xhqez8ppLLnJIEsag2ygHDr8Anj76m+h8KmAT0xKSkbyoyw0UkfkODYPHtKkAc1eDK9N5LmIZQhC/w4VA7/wAtidzKpWtyWLIYW1gca468UUVtUkVOKDaqVHCCInkthfqoTQVhV7rsBqtsUc6Xg6eR7VZCXEQSMAWX3fVCxFglVN3naPvq6/8AA5IkBeGMNs2+mnDpVupwY2IBFLgXjUmPKMRMheWRg7rIRVC0wGIA7kXu74OdRd3HoqrF9mep4OXYKpcqzrFGWoKwSzInv28HCqdpNX86V6bw5dyMgjHukkQSEkUgr0ZMYqtxbI7Am9aRF5U6cNZiZjvMh3sT727mzTc89tPofD44wAiRR0CBgY+a4xj/AG1F3bLxsY9mY9H4JK0aiITEpEXiYRhdpcnejhibsAgMhAUAAAsczUXkaRi3tWP2x+mzOWaNlAJEZ/oFkBSTxfORbX8agUqDMpLE7VU3uI/SKslvtz/bGoyTznCxVY4ncvuC7htBaMEyKxY2jBf6gOR86k7iT4NELWC6PYfKMdlndn/MEu1fagZRQpf05JNg8gE3qW6HwyOKvSjWPHPfNX9zwO+T/qaX1n4kkruV44g0JmS/cysMLEy2u4ud1bbNEX2JhvEvN0z7th6hmHplAoIUMTum9xA3R17QK570L1J65GuFvJ8RNQn6tFFvKAOQAQOMij8d673qI6rzZ0yH2XKxBYbFLb1UkuUoUSMk0e3wNZq3UT2Gi6eKOpjMnqvuMeKVLBsKAASLILV2GmrdNMFUS9WEVFcVGoTEhO8m6y10WHahrqpNmqNnVfRePEPxIcAsIwq7VkUs4HqpK+1SoF+8f0sRwe3NX8U/EBGYEzyzhXkQpFarJGFqNiSQQ24m9rnAus4hm6bpQ6k7pnOFJJYMQKC2cbtooAmgNPOk3FgsPSgNwVwHx+oAZZRfN541RUcGj2cYr8pDvy1506tHiZOnBCJ6cjOTcoLA2zkcrdDnvnONc8G8xxz4Fq4FlG5/sRgi+41jSyNSNJ1CRh32I6i17WJF5Vs8cDvxpbwvxGOKUOjO8qTgBUYuCo5eJ6JK49yke7IHyO6USrU6Cj+L3N1Da90w8E8UTqII5o/okFi+R9jROf76f6Q8wq/nvwt5+nVUUuRIpKA0sg7q5BBC98HkDVPXyY5kJHTj+cCDI5csu22R73AnHtbG3cBetTl/6++mxGfq+w/51+9a75nFaUJ4YyeWUXo/JUo2gx9OFUuKKA7katqHAsKSzAn3EjnOlY/IsuwhpFNxemfaLemJBYk/zFWgrV7fvq5OUrLYP+4HA/ez+540zn8b6dctIvG8DcLb9hdkgD40vmmdVGH0Qv8AwYx3Bupc79gaiBv2bc3RIYbT7gSxxkVpSbygrly07/mOrmqAtKAOB7SCObz3POnbebOm/QfU3KXXaCfUVfrZTVMVzxnGo+Xz9GVZliJT0vXBNAPECBjca3XuAB/pxd6V1J/Y6pL6HT+UoGLM5dt8glaycsthSawCLAGP08cnSsXlXp1z6TM24vm8sc+771i/tk6g/E/xGeJZT6cY9ONZvc9bt4oREbbEgJGPhc1eo/q/xClPqCKeNijIECxl9++zIG2ljUYI9y2MULvRqmUjRzwi6xeAwpQXp0G3AsDvzY+OM55/c6cr0qoaVI15HAvaD+wsXXPF/wBjmg8xzGUkP1O1ZhtLbVKwDLBsjdvYYFAqM/bTXqetAAMjlQnUCVC0jN6ajbUSscgHaCeRgUBV66oTZojZ1JdGny+MQJtV50BYWoU5PwErJPGBZz99RrecOmbZ6ZaVpCQlWFdwCSttShgFHfvxzrOm8UiUlQMmX+I2IpALAfoC42KAMDmrJOk4vGd+0xxuQSzh6oKx+t3IyuOXz3A40ypN8surFr5SRel8+AsgjgAEocRtIaI9P6/UAtgCVADZHzZFGPHnfqX2kFI1kjZwoQs0TrQRCboh6JzRAJ4wNVaITkxAJHF6lqgc0GA/UrjHf6SAe540zTrbRWfqquQpSKC6gctIlhWF17gaBHJ03iQ3hoR5kWXqPHeqdZAZ5QWiUqVIUJMRTVQv0hZ9rDJ/poHTTr+vU+pb7Q+wDc5oOhJZ1ydrvVVkAZIJ1FOsTgBRNKXn2RqNwV1zbRORYY1lSCTVAd9eQ9OW9T0OlNydQIkaQCgq/Us0ecDkmh33EkVplCKFc7aPCZIdV47GS5BAPqjqGVErK4VqII2qKyOTzZOmf8QHwIpJMEqzFirbyWb3XhmPYgE6cDoupdiFEMImkWOJVYXSBS0nTyGiVxQA+faDzpTqYVJYP1h/7RMINwWgyoFDiaPkSH+sH43HgaZYQrvIR+MRo7zKr7YViCrubcKMX/8Aogo0ce4YA541zIz+71Jok/LEhVSC20jBiY2rqR97xQ7666huifePUlYvKIgA254YY+wJPviObJwOwJF65aTp33KnSO/8RLSqoNFI+WgZhuU4Frz+2DruRff1HwIyTwgkv1PqVEHtb9OUtdRkDMb4+mueaGuRLGCSnTzuYod7MxAljZsXn+ZGARZ24BFakIutkmYBOljX+MbapfCyRRcpKoJK5A9woE1ZNEFj1HisrgMZ4oR1E1Cmt4UjsBg4q4xwoNDFKBrjYruas+WOOm6XqAAfTghCw7mJG6KZnyqEGwkpBur/AHoaH8I2+n/E9TJXTQl2TcBJE7AV6Zq3XPIJAAIG7Go1vGUcSs8zv68wEiJFh4VzuZaBUtSmgxOTdabSqZcxdJIwmlHovIxJCJjYsjVk1RtqAFAA50upEHrlyx90o6OGjayvFESWALRdQzj6WUi0OfgG8nijM9P4g6RbYulZE6eEzNvO2SN5LAlif9QIIv25yFA1C9V0fWus5cRdOryL/EJQVowMR+olFjHZsFd242c3pfrfLHUM3UtN1W54SplUbirg0FClaHqUdojZQV7kDS6kc0fs0DyV4zKs7wTtGLCqqhgPeqBnKriid3uWhtNCrOtB1jXgnkQxTCRYeokeNo5EJ/LosfocXnYCWLoxBvbXOtijaxxX2+NLnIk0kQ3nPr/R6KWTcybVwy1uBOBVg9yOx76ybqvxAQ2p6jqn/JKWoKbpif5qjd7VUX7SSD8DOtD/ABA8W6c9NL00rZdRdfoyCGJ4GResij8M6SM+4tJuoAn6Sf6QVxu/vrujJtt7aU45eyHXXefI2L7YZG3PG6l5KK+nklasqztyL2i8a76LzL1JUNF0qqyyPKhVfbG8ljcA/ZVxQxizeu+mhqhD0wDhqAalLHvsc3uxm77ffXfVu6iZnmCLEyqwAqWNj/lb6gBmhk1yNOoI1OhRh8pDY9N1fp+/qVhRUZAFApQ5thYAyx5YHcQAONcS+Fwltss8sj0Bt3G22j2qoF2FGAvbXc0sK+q4aSXZGKlUExu7fpkSqBzRN0K4J08fo5UJUdLHGIoQNkjWrO90IpLJVjYO3cCeTQsabCEdehT+KyN+mEVK0XTlxwX22RWPduyB8mqHGnH8ROUDVHGjMFR2a45SeAGGF4xeTVd9OH6R1k3TdSWbo4N7FNqTBmoqLb2yIpPJxgUCdNFXpIxFucy7FaeRlBKSu27ak6H6WN0D9R3Z2aBJeov+1CE/Mit1JLrIEEcY/NViclQKWRRWADQHORryYxKOoMcckpRliWTafTctXtlQ5VzkbgbNe3tp/wBF1oiEQTpMRo/VOrmtp/S8UjGtldjdV3IB14niUyNAJuohhba/UmQfV7gtLMi7dxaqFEu2jJmd1Wmz2Xo5lMyp00SbY1iWFrbezCyYHPuFAFiu6sEtxrvqYJELyy9WwMEIi3rQkjkexUq1uZBZG6uPpGNQA8bjKRiR5XDStLPEoqMUSVCj27GPwDtW82dewySSNDt6SR5HlaYPIxJlXhUDHaGFcnJJwKF2uUiT1y5JCaLo4iQSsphhCquWimd8kobYowu6AGfcxzWnK+IrES0PTyAdHBSsR+ZBI9i2sjcLatxXHCgDOoyPoOrKG2jijk6gGUKBujkB9qtCPcKIwig/JxWnx8lTOJzJJPNJHMvqLGCVmZqwjXYdQcll2rVY0utBo/YrP4xLCGXZ08R6SI7ku1aSSv5QHvSXIsAk/JHOmfVeOFWUnrQzwQfltGoLO7V+W+Cr1YJbhRRydWGP8JyPWCwk1taGSaUXuNbkdUBVkBuyQpN0K51Pj8MU3TADp0SRFCgRltsn6pF3Hcn+VQ1dzeueQ5pijMI+sTBjj6iaOKI7ssqLNJdyDZlFv7kkisDS8XQdQrKqdAoeGEgrKAWl3cybTXqBRwFBrkk0Na+/k6EO0skr7mh9Fm3KliqZ2ZQLdr+piavFaD4X4dGSNsW6OH0ytlisXwFBNX3IF/OuapdHdcFuZb4d0XX3D6UkCbYH9BgRTrdyFXpgHHctt25ArXfhPlfqJDAqdXIFaJ2iKRsNnZ9y2KVj+tSxf/TWnQ+N9GhVYYwzekRGET641slUZqBA7i+dct5xwpSLbE6FhI5oR1j8xALAPaiSe2NdUZvgk68IlC8N/DIy+gWTqxG0bWHZVaCuNpN2GIwhUVeTqS8K/Coj0GeGFTn11di4Zc7Rts/mHksrAC8AnU7/AMcONvqGJCELyKCWYD9LRte1yf6fvyeNRo88khS85OxC0mxNqMDu2o5+pJMrZHyaA03gqMi7yC7Jfwr8PY4hBbgPE5bdGu1ipyId31+nkXdlvnSn/DfQqhEku9ZZvVO6UBXcGwpVaQqp/TXbVPbxpgql4pHEH5rCV/ehc/lqjGgyf5e+CbrDb/GpIyVdun9p9aXgidyQVQgL9YI7ChqqtJPkhL1CJocnVdBH6jERkhw8vsLMrcLIwIJAGKbjjOl280wqWAWQlU9Q7UwyYuQG8qMjOfgazE+NPahuoQbvzXbazU3aJuRJzWQa7a8PmB5SC08atM28mm/JC3Qs/UG/pz+w1T2mOSLv19Gk/wDGEVDakrBk9RcAbk/VIM3S80cm8DU/4f16yxq6XtYWtirHY57HnWPQ+NTPZDQ7uoYe2/pEfdgbpCARtY1/lF3rT/KHWGXplkbG8kqP6RZAW/gVqVWh41ktQufLLBSPxMhjTqRM4lsdOSCgtQQxA9QHFZGSQBR+2q90fTzI0RSKHp0SH1HYW8D7uNwItL/9R741efxNnZEg2AKZXEfqGqSyrUQfqDUcHGLOsu8T8bBPVM3UH1WIiUQL7JEwGLbhwRjde5/ijpU0keip1GsJkvB4aDH08c/UmiW6h4y35ZC2BslXCkH5bavazpv0j9KTABE87NIZpKDGWIDItlBZ15PILYJK6jW6kS+s3TdE8iGIRFmBcRnvIRR2sclV3ALnm9SKeGde8kCboenJjMXTsGBD1RcCRN5D8kk1VHjGuOSQaX2Lt4nK6oyokZ6rqCfVtQGCYqRCCLUd6CpyBuyYzrvGUkR/V6jE3U/mxRgtHsXJcbirCyRQu2sE/GpLwn8PDMOmcieaNiYypqMRqOZFfcw9Me6gQCxyPk23w38MiiLRjhkSXcsqi5hFnDOKVpGuiStAHAvS+T6DCXJnHUTeoshTppXWeUelLKxJAU1s34G88EsdoBrNafdZD1b/AMU7el0/tX1Yxh/SxRU53Br5Dbn+/Gtan8qdKBOZiSnUMPUDtsT21SALtABIs92JN66bq+jheRY0QysNzIiWzhRyLoMFH3xpW5MPJFGWnyNLM8weTqJisKOrJHSmh+XC8bV7sYVDS2SaOrB4d+Fn5iX06CN4t0okkLGOQ/SsTJTA8FmIIxjVuXziH2GOJjHIhZZWNKgHJkF2q/FXu7XWmDebZ2aC/Sj9TduW9x2r+uN7ouSKCUa5NcaZU5sjK6jE98J/D30v4ZmkVZIQRI0UYUy2BSFhW5B8MpLVnTyDyn0sSxJI5kKymVBI4AZz3CCl9o4AHtq9VWfzMrrHv6qZg0hp0NGOMbbWVAADebcKa0xg6xWQKnTswnlL7MlSiCyYmNbeLK3uPyBqqt5PkzSvorgvY8S8P6dCF9PbG9sUTd6bE0XbBK5xuOvOq84V6wjgkMkNEoaG8MLG0rutiMheaGqA/jc0hU3HGJ3aTe5XKRggCRe4FUpHxjN6aN4rYjMnUhVkkMrIoLNFyRtu63G/biyc0NVVquzPK/zwXrr/ADXLUhDRxoqghxTNG5oek4JI5q2BAH741E9d5tzIJp2+hVaOMgXIa98RFHYLvaWybuhqmP4uhYO3qSM0haXcwCyAXsU7byLsnHNDgHSnSvMRCkXT2VZpk9puS/gki0ArC81++qeGnHkg7qo+Cwy+PglmVXlbYsEbkFlmY1uEoOC/IBJNDgHkoP4jKDUUXp1XTR7iA0RwZFAP1Jg2efk5rUT03Q9U5jJlCCSQkPu+mWrIcINyvQIzhb+MaU8N8srK0W6R29RmVwosoRy6tlXSxzgk8XrmujHsXNWYt1HizUQZo1VmEJRMhESt0if0gkYAUAngYvTOfxZGLWZpTv22WomFc7WrktyfjvZOpzwvyOSImaAn3sJPUakeMcMV3Ao5xQBIHJ4A1L+H+XBEYC08cbIzFRHRkZDZWJZBRdfm7J0kruC4Q0bWpLkpkEc0hX0+mUCWT1Y7FKwXhEdiBQzgEFsfGlx0fUy16kyos8nuxlZVB2pIijcKq+4UZOebj0fS9KGQKZZ23tICAdjSZvcFG1WX4IBHxp50SPUfoeHsvuJVpAoKE/VId7XRv9zWdQd3NvZGhWKXLKJ03ldpCpZpJWaUxuq8MRY9RJSGVgMWWF2aGOJSDyGaG2F2Pq0ryGlePv6qA4+23n7auMvT9YbAhKgkLQlQALRtxtBN96JusaT/AMM612FxQqrMVe5Sx9McAAD6j/tepOrUl2X9rTSIA+RgRIBHCgdgY9zEtCBVsGvK8/lnHYk3pxJ5R3M5H8KxkjrZW0OazJ7f5ZtuUoHvqa6by51LbS/8OuTuUKzWo+ijeOAT+506g8qMwHqtH33emhBJPcEtYxitInVzuyioUn0UzxHyWbW+n3UmxnhO0s5+hthwCKpsm7+RrRPLHhvodNFHkbRdMbK37ttgC63VdDgaedJ0CoqjLbRQJrH7VjToLp1KbWJMIUY05ZiVD8RvLx6qGELG0uyYHYCVsMCpJYZUC7J+2oToPwwVROm2JFLg9OxG+WPi334I49qkkL3s6vvjXWelA8gXfsXdtut1dgTqm9f5nkIn3SqkIpUkiHuRycIx91gcM2O4F6FCUuCsqyprdk0fKkIf1ZHkYiL0txfbQ7uWXad7Xlif2rXqSdF0xhjURKwT04aFnaf0K57k5q899UrrfMiCUvvMs0aBMG4upc1yFasbj7eM2b401l8VkhV/TRIV6dNpjc3+a9klCLO6jxd0OwFavC2fZknfRXBc5/N7nb6MIv1PTKSsFOCAWTaSpVScm/sM3qv+Jeatyyg9Q8imTYgjGyWMgEs1DbuAqgDdCiTYrVR6rxJAyKZJJ4409oBKhZCOARXtW+a4FAa48O6yZ2hXpYAZIULWFtmP9Z4wCRQ4v51pVCEOTFK7qT4JzqvG1DTtFGzqwEKvkq7HJ9VMbmOfeKusfIQ6zxeZFdR6USoF6cIDle5MZB4xZBNfNnUWnhkrLG0k1I0xBqy8cpu90YptxrtdZ4076fynW7EkrpIFqMflyg5Ox6tfuxBHbQ6lKImKshHxDxQBpb6l3YIIo2QVvX9W80LHIsZOKNab9R1ysJPR6cmNlWJGa2EZ7leQrt2F4++rdF5OaP1AiRoNymKSUgSIeWIZeVFYVhRyTenfVdP0oMxPUGpNscghGBjJZVwC5GSRfwa1GV6lwisLWcuWU89N1hZwsQjZYdpTCv6fcoGNtwQzAk0ftWlB4VM2wfxSbTCTGQWClR9SMAAYxfdhRrV1XpI7f0+knlcRhFBsIyfEbZUA/BrvenkfhfVE/ldJ00A2hd0rbmofp2Rg4Ha2Op+6qPgqrJdlB6fyqjmMlpmWSMt7U98VcFhbBkPYAhs5rU14X5MBMB/hKDK3rB2JWuzLZDLIf9Beronlzqm/mdZtHxDCq0PgM+4/uaGnA8nwm/VMs27JEkjFT/5FIT/bUnUqS5ZaNtFPgp0fhcfTtEZZ+miaJSH21vZThYyBlkGPqBY99d9F0cLIqRx9Z1IjYyLtjKRlzYwX2gbewGB21fuj8Ghi/lxRp/4UAP8AqNPa0uM8srGikUXpvB+oAUQ9FDEFumnl3spbJICBufub08g8t9aw9/WRxD+mCAY+25z8c+2/241bq17rmlfRXSVlPI0Z/nT9TMd273yVRHwIwuPtxqR6byv00ZtYUvdvthuO7+r3X7vvqV0aYY4WIDgAXzXfXW3XujQAVorRo0AFaNGjQAaNGjQAz8VhLwyKGKlkI3Dlccj9tYVL1oLA7HlcOzyXuKsOFtReAO/7AfbfpFsaqHTeS/T6n1I1WNUvb6ft3g1tElfUUNmzzg5PFqdXxpmO4oSqtYM0g6XqTHESwhhMm5XUghJCMFljJYNWAKwB2FnTyHySx9VXL+qhG0qB6UhNe3c+07s5Pb7nWjdH5OCULFCQuO5F8+4+6z3N2fntp9/wun9TdyD3DNywJujWPtqc7mrLZbHIWcVyUXovK0YYnbCI2SnQgygMBZKM1FVBOfdk8nA09ijhVYw7STv06blv3MLwp2xi83QF1Rxq7J5fhzuTduG0hiWBHxtPtzycZ1IQQKopVA/YVx+2otSl8mXjRjHhFGg8PnAqDo1Qqm4F9q27VjNtjuft306HljrX3b+sEY2hR6S9/wBTEsbvsM41cq17WuqCRRRwVlfIPTEsZA824AbZHJA28beKzk5zqdg8NjTKIqnglQAT+5GTpzo02EdOQuuq0aNdOho0aNABo0aNABo0aNABo0aNABo0aNABo0aNABo0aNABo0aNAANc6NGgJcBr3Ro0MSB7o0aNBQNGjRoOBo0aNABo0aNABo0aNABo0aNABo0aNABo0aNABo0aNABo0aNABo0aNABo0aNAH//Z"/>
          <p:cNvSpPr>
            <a:spLocks noChangeAspect="1" noChangeArrowheads="1"/>
          </p:cNvSpPr>
          <p:nvPr/>
        </p:nvSpPr>
        <p:spPr bwMode="auto">
          <a:xfrm>
            <a:off x="63500" y="-1041400"/>
            <a:ext cx="2124075" cy="21526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pic>
        <p:nvPicPr>
          <p:cNvPr id="1029" name="Picture 5" descr="C:\Users\PC\AppData\Local\Microsoft\Windows\Temporary Internet Files\Content.IE5\JLM52MAY\MC900235383[1]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556792"/>
            <a:ext cx="1831543" cy="1036930"/>
          </a:xfrm>
          <a:prstGeom prst="rect">
            <a:avLst/>
          </a:prstGeom>
          <a:noFill/>
        </p:spPr>
      </p:pic>
      <p:pic>
        <p:nvPicPr>
          <p:cNvPr id="1030" name="Picture 6" descr="C:\Users\PC\AppData\Local\Microsoft\Windows\Temporary Internet Files\Content.IE5\GB44L4VS\MC90030866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39" y="1628800"/>
            <a:ext cx="2488299" cy="815062"/>
          </a:xfrm>
          <a:prstGeom prst="rect">
            <a:avLst/>
          </a:prstGeom>
          <a:noFill/>
        </p:spPr>
      </p:pic>
      <p:pic>
        <p:nvPicPr>
          <p:cNvPr id="1031" name="Picture 7" descr="C:\Users\PC\AppData\Local\Microsoft\Windows\Temporary Internet Files\Content.IE5\N9FS2LRH\MC900308034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72200" y="1412776"/>
            <a:ext cx="1827291" cy="1416867"/>
          </a:xfrm>
          <a:prstGeom prst="rect">
            <a:avLst/>
          </a:prstGeom>
          <a:noFill/>
        </p:spPr>
      </p:pic>
      <p:pic>
        <p:nvPicPr>
          <p:cNvPr id="1032" name="Picture 8" descr="C:\Users\PC\AppData\Local\Microsoft\Windows\Temporary Internet Files\Content.IE5\N9FS2LRH\MC900290946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3212976"/>
            <a:ext cx="2116073" cy="985569"/>
          </a:xfrm>
          <a:prstGeom prst="rect">
            <a:avLst/>
          </a:prstGeom>
          <a:noFill/>
        </p:spPr>
      </p:pic>
      <p:pic>
        <p:nvPicPr>
          <p:cNvPr id="1033" name="Picture 9" descr="C:\Users\PC\AppData\Local\Microsoft\Windows\Temporary Internet Files\Content.IE5\GB44L4VS\MC900013096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635896" y="2852936"/>
            <a:ext cx="1456639" cy="2022653"/>
          </a:xfrm>
          <a:prstGeom prst="rect">
            <a:avLst/>
          </a:prstGeom>
          <a:noFill/>
        </p:spPr>
      </p:pic>
      <p:pic>
        <p:nvPicPr>
          <p:cNvPr id="1034" name="Picture 10" descr="C:\Users\PC\AppData\Local\Microsoft\Windows\Temporary Internet Files\Content.IE5\JLM52MAY\MC900013431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516216" y="3284984"/>
            <a:ext cx="1264615" cy="1481328"/>
          </a:xfrm>
          <a:prstGeom prst="rect">
            <a:avLst/>
          </a:prstGeom>
          <a:noFill/>
        </p:spPr>
      </p:pic>
      <p:pic>
        <p:nvPicPr>
          <p:cNvPr id="1035" name="Picture 11" descr="C:\Users\PC\AppData\Local\Microsoft\Windows\Temporary Internet Files\Content.IE5\ZT3GA344\MC900304817[1]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267744" y="4752703"/>
            <a:ext cx="1440160" cy="1325975"/>
          </a:xfrm>
          <a:prstGeom prst="rect">
            <a:avLst/>
          </a:prstGeom>
          <a:noFill/>
        </p:spPr>
      </p:pic>
      <p:pic>
        <p:nvPicPr>
          <p:cNvPr id="1036" name="Picture 12" descr="C:\Users\PC\AppData\Local\Microsoft\Windows\Temporary Internet Files\Content.IE5\JLM52MAY\MP900405370[1]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860032" y="4941168"/>
            <a:ext cx="1990666" cy="14219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3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3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3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3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3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3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30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30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Časti hlavy</a:t>
            </a:r>
            <a:endParaRPr lang="sk-SK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5" name="Zástupný symbol obsahu 4" descr="hlav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1916832"/>
            <a:ext cx="3809671" cy="324036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6" name="BlokTextu 3"/>
          <p:cNvSpPr txBox="1">
            <a:spLocks noChangeArrowheads="1"/>
          </p:cNvSpPr>
          <p:nvPr/>
        </p:nvSpPr>
        <p:spPr bwMode="auto">
          <a:xfrm>
            <a:off x="5364163" y="1341438"/>
            <a:ext cx="194468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k-SK" sz="2400" dirty="0">
                <a:latin typeface="Tw Cen MT" pitchFamily="34" charset="-18"/>
              </a:rPr>
              <a:t>čelo</a:t>
            </a:r>
          </a:p>
        </p:txBody>
      </p:sp>
      <p:sp>
        <p:nvSpPr>
          <p:cNvPr id="7" name="BlokTextu 5"/>
          <p:cNvSpPr txBox="1">
            <a:spLocks noChangeArrowheads="1"/>
          </p:cNvSpPr>
          <p:nvPr/>
        </p:nvSpPr>
        <p:spPr bwMode="auto">
          <a:xfrm>
            <a:off x="5364163" y="1989138"/>
            <a:ext cx="17287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k-SK" sz="2400" dirty="0" smtClean="0">
                <a:latin typeface="Tw Cen MT" pitchFamily="34" charset="-18"/>
              </a:rPr>
              <a:t>oko</a:t>
            </a:r>
            <a:endParaRPr lang="sk-SK" sz="2400" dirty="0">
              <a:latin typeface="Tw Cen MT" pitchFamily="34" charset="-18"/>
            </a:endParaRPr>
          </a:p>
        </p:txBody>
      </p:sp>
      <p:sp>
        <p:nvSpPr>
          <p:cNvPr id="8" name="BlokTextu 4"/>
          <p:cNvSpPr txBox="1">
            <a:spLocks noChangeArrowheads="1"/>
          </p:cNvSpPr>
          <p:nvPr/>
        </p:nvSpPr>
        <p:spPr bwMode="auto">
          <a:xfrm>
            <a:off x="5364163" y="2636838"/>
            <a:ext cx="19446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k-SK" sz="2400" dirty="0">
                <a:latin typeface="Tw Cen MT" pitchFamily="34" charset="-18"/>
              </a:rPr>
              <a:t>nos</a:t>
            </a:r>
          </a:p>
        </p:txBody>
      </p:sp>
      <p:sp>
        <p:nvSpPr>
          <p:cNvPr id="9" name="BlokTextu 6"/>
          <p:cNvSpPr txBox="1">
            <a:spLocks noChangeArrowheads="1"/>
          </p:cNvSpPr>
          <p:nvPr/>
        </p:nvSpPr>
        <p:spPr bwMode="auto">
          <a:xfrm>
            <a:off x="5364163" y="3357563"/>
            <a:ext cx="172878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k-SK" sz="2400" dirty="0" smtClean="0">
                <a:latin typeface="Tw Cen MT" pitchFamily="34" charset="-18"/>
              </a:rPr>
              <a:t>ucho</a:t>
            </a:r>
            <a:endParaRPr lang="sk-SK" sz="2400" dirty="0">
              <a:latin typeface="Tw Cen MT" pitchFamily="34" charset="-18"/>
            </a:endParaRPr>
          </a:p>
        </p:txBody>
      </p:sp>
      <p:sp>
        <p:nvSpPr>
          <p:cNvPr id="10" name="BlokTextu 13"/>
          <p:cNvSpPr txBox="1">
            <a:spLocks noChangeArrowheads="1"/>
          </p:cNvSpPr>
          <p:nvPr/>
        </p:nvSpPr>
        <p:spPr bwMode="auto">
          <a:xfrm>
            <a:off x="5364163" y="4005064"/>
            <a:ext cx="1800125" cy="462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k-SK" sz="2400" dirty="0" err="1" smtClean="0">
                <a:latin typeface="Tw Cen MT" pitchFamily="34" charset="-18"/>
              </a:rPr>
              <a:t>líco</a:t>
            </a:r>
            <a:endParaRPr lang="sk-SK" sz="2400" dirty="0">
              <a:latin typeface="Tw Cen MT" pitchFamily="34" charset="-18"/>
            </a:endParaRPr>
          </a:p>
        </p:txBody>
      </p:sp>
      <p:sp>
        <p:nvSpPr>
          <p:cNvPr id="11" name="BlokTextu 7"/>
          <p:cNvSpPr txBox="1">
            <a:spLocks noChangeArrowheads="1"/>
          </p:cNvSpPr>
          <p:nvPr/>
        </p:nvSpPr>
        <p:spPr bwMode="auto">
          <a:xfrm>
            <a:off x="5364163" y="4581525"/>
            <a:ext cx="17287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k-SK" sz="2400" dirty="0">
                <a:latin typeface="Tw Cen MT" pitchFamily="34" charset="-18"/>
              </a:rPr>
              <a:t>ústa</a:t>
            </a:r>
          </a:p>
        </p:txBody>
      </p:sp>
      <p:sp>
        <p:nvSpPr>
          <p:cNvPr id="12" name="BlokTextu 8"/>
          <p:cNvSpPr txBox="1">
            <a:spLocks noChangeArrowheads="1"/>
          </p:cNvSpPr>
          <p:nvPr/>
        </p:nvSpPr>
        <p:spPr bwMode="auto">
          <a:xfrm>
            <a:off x="5364163" y="5157788"/>
            <a:ext cx="18002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k-SK" sz="2400" dirty="0">
                <a:latin typeface="Tw Cen MT" pitchFamily="34" charset="-18"/>
              </a:rPr>
              <a:t>brada</a:t>
            </a:r>
          </a:p>
        </p:txBody>
      </p:sp>
      <p:cxnSp>
        <p:nvCxnSpPr>
          <p:cNvPr id="14" name="Rovná spojovacia šípka 13"/>
          <p:cNvCxnSpPr/>
          <p:nvPr/>
        </p:nvCxnSpPr>
        <p:spPr>
          <a:xfrm flipH="1">
            <a:off x="1979712" y="1628800"/>
            <a:ext cx="3528392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ovná spojovacia šípka 15"/>
          <p:cNvCxnSpPr/>
          <p:nvPr/>
        </p:nvCxnSpPr>
        <p:spPr>
          <a:xfrm flipH="1">
            <a:off x="2267744" y="2276872"/>
            <a:ext cx="324036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ovná spojovacia šípka 17"/>
          <p:cNvCxnSpPr/>
          <p:nvPr/>
        </p:nvCxnSpPr>
        <p:spPr>
          <a:xfrm flipH="1">
            <a:off x="1835696" y="2924944"/>
            <a:ext cx="3888432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ovná spojovacia šípka 19"/>
          <p:cNvCxnSpPr/>
          <p:nvPr/>
        </p:nvCxnSpPr>
        <p:spPr>
          <a:xfrm flipH="1">
            <a:off x="2771800" y="3645024"/>
            <a:ext cx="2880320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ovná spojovacia šípka 21"/>
          <p:cNvCxnSpPr/>
          <p:nvPr/>
        </p:nvCxnSpPr>
        <p:spPr>
          <a:xfrm flipH="1" flipV="1">
            <a:off x="1331640" y="3933056"/>
            <a:ext cx="4392488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ovná spojovacia šípka 23"/>
          <p:cNvCxnSpPr/>
          <p:nvPr/>
        </p:nvCxnSpPr>
        <p:spPr>
          <a:xfrm flipH="1" flipV="1">
            <a:off x="1907704" y="4293096"/>
            <a:ext cx="3744416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ovná spojovacia šípka 25"/>
          <p:cNvCxnSpPr/>
          <p:nvPr/>
        </p:nvCxnSpPr>
        <p:spPr>
          <a:xfrm flipH="1" flipV="1">
            <a:off x="1907704" y="4941168"/>
            <a:ext cx="3888432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500"/>
                            </p:stCondLst>
                            <p:childTnLst>
                              <p:par>
                                <p:cTn id="1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500"/>
                            </p:stCondLst>
                            <p:childTnLst>
                              <p:par>
                                <p:cTn id="2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9500"/>
                            </p:stCondLst>
                            <p:childTnLst>
                              <p:par>
                                <p:cTn id="2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2500"/>
                            </p:stCondLst>
                            <p:childTnLst>
                              <p:par>
                                <p:cTn id="3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500"/>
                            </p:stCondLst>
                            <p:childTnLst>
                              <p:par>
                                <p:cTn id="3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8500"/>
                            </p:stCondLst>
                            <p:childTnLst>
                              <p:par>
                                <p:cTn id="4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1500"/>
                            </p:stCondLst>
                            <p:childTnLst>
                              <p:par>
                                <p:cTn id="4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3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3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Ktoré zmyslové orgány potrebuješ pri....</a:t>
            </a:r>
            <a:endParaRPr lang="sk-SK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18434" name="Picture 2" descr="C:\Users\PC\AppData\Local\Microsoft\Windows\Temporary Internet Files\Content.IE5\GB44L4VS\MC900434609[1]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628800"/>
            <a:ext cx="1311275" cy="1936750"/>
          </a:xfrm>
          <a:prstGeom prst="rect">
            <a:avLst/>
          </a:prstGeom>
          <a:noFill/>
        </p:spPr>
      </p:pic>
      <p:pic>
        <p:nvPicPr>
          <p:cNvPr id="18435" name="Picture 3" descr="C:\Users\PC\AppData\Local\Microsoft\Windows\Temporary Internet Files\Content.IE5\ZT3GA344\MC90043812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904" y="1772816"/>
            <a:ext cx="1892300" cy="1755775"/>
          </a:xfrm>
          <a:prstGeom prst="rect">
            <a:avLst/>
          </a:prstGeom>
          <a:noFill/>
        </p:spPr>
      </p:pic>
      <p:pic>
        <p:nvPicPr>
          <p:cNvPr id="18436" name="Picture 4" descr="C:\Users\PC\AppData\Local\Microsoft\Windows\Temporary Internet Files\Content.IE5\N9FS2LRH\MP900446561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16216" y="1844824"/>
            <a:ext cx="1859672" cy="1800200"/>
          </a:xfrm>
          <a:prstGeom prst="rect">
            <a:avLst/>
          </a:prstGeom>
          <a:noFill/>
        </p:spPr>
      </p:pic>
      <p:pic>
        <p:nvPicPr>
          <p:cNvPr id="18437" name="Picture 5" descr="C:\Users\PC\AppData\Local\Microsoft\Windows\Temporary Internet Files\Content.IE5\GB44L4VS\MC900188187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3608" y="4005064"/>
            <a:ext cx="1812341" cy="1608430"/>
          </a:xfrm>
          <a:prstGeom prst="rect">
            <a:avLst/>
          </a:prstGeom>
          <a:noFill/>
        </p:spPr>
      </p:pic>
      <p:pic>
        <p:nvPicPr>
          <p:cNvPr id="18438" name="Picture 6" descr="C:\Users\PC\AppData\Local\Microsoft\Windows\Temporary Internet Files\Content.IE5\JLM52MAY\MC900440554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51920" y="4005064"/>
            <a:ext cx="1368152" cy="2147290"/>
          </a:xfrm>
          <a:prstGeom prst="rect">
            <a:avLst/>
          </a:prstGeom>
          <a:noFill/>
        </p:spPr>
      </p:pic>
      <p:pic>
        <p:nvPicPr>
          <p:cNvPr id="18439" name="Picture 7" descr="C:\Users\PC\AppData\Local\Microsoft\Windows\Temporary Internet Files\Content.IE5\GB44L4VS\MP900409063[1]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588224" y="3933056"/>
            <a:ext cx="1776363" cy="26710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O svoje telo sa treba starať</a:t>
            </a:r>
            <a:endParaRPr lang="sk-SK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19458" name="Picture 2" descr="C:\Users\PC\AppData\Local\Microsoft\Windows\Temporary Internet Files\Content.IE5\ZT3GA344\MC900438129[2]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916832"/>
            <a:ext cx="1892300" cy="1755775"/>
          </a:xfrm>
          <a:prstGeom prst="rect">
            <a:avLst/>
          </a:prstGeom>
          <a:noFill/>
        </p:spPr>
      </p:pic>
      <p:pic>
        <p:nvPicPr>
          <p:cNvPr id="19459" name="Picture 3" descr="C:\Users\PC\AppData\Local\Microsoft\Windows\Temporary Internet Files\Content.IE5\JLM52MAY\MC90044652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1628800"/>
            <a:ext cx="1800200" cy="2073884"/>
          </a:xfrm>
          <a:prstGeom prst="rect">
            <a:avLst/>
          </a:prstGeom>
          <a:noFill/>
        </p:spPr>
      </p:pic>
      <p:pic>
        <p:nvPicPr>
          <p:cNvPr id="19460" name="Picture 4" descr="C:\Users\PC\AppData\Local\Microsoft\Windows\Temporary Internet Files\Content.IE5\N9FS2LRH\MC900290165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72200" y="2060848"/>
            <a:ext cx="2304256" cy="1524018"/>
          </a:xfrm>
          <a:prstGeom prst="rect">
            <a:avLst/>
          </a:prstGeom>
          <a:noFill/>
        </p:spPr>
      </p:pic>
      <p:pic>
        <p:nvPicPr>
          <p:cNvPr id="19461" name="Picture 5" descr="C:\Users\PC\AppData\Local\Microsoft\Windows\Temporary Internet Files\Content.IE5\GB44L4VS\MC90016066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51920" y="4221088"/>
            <a:ext cx="2232248" cy="17052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3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30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000"/>
                            </p:stCondLst>
                            <p:childTnLst>
                              <p:par>
                                <p:cTn id="1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3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2000"/>
                            </p:stCondLst>
                            <p:childTnLst>
                              <p:par>
                                <p:cTn id="2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30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Napíš krátky príbeh o </a:t>
            </a:r>
            <a:r>
              <a:rPr lang="sk-SK" dirty="0" err="1" smtClean="0">
                <a:solidFill>
                  <a:schemeClr val="bg2">
                    <a:lumMod val="50000"/>
                  </a:schemeClr>
                </a:solidFill>
              </a:rPr>
              <a:t>tom,ako</a:t>
            </a:r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 sa staráš o svoje telo ty</a:t>
            </a:r>
            <a:endParaRPr lang="sk-SK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20482" name="Picture 2" descr="C:\Users\PC\AppData\Local\Microsoft\Windows\Temporary Internet Files\Content.IE5\GB44L4VS\MC900432461[1]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4581128"/>
            <a:ext cx="1978025" cy="1901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3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la">
  <a:themeElements>
    <a:clrScheme name="Ha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al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al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56</TotalTime>
  <Words>61</Words>
  <Application>Microsoft Office PowerPoint</Application>
  <PresentationFormat>Prezentácia na obrazovke (4:3)</PresentationFormat>
  <Paragraphs>21</Paragraphs>
  <Slides>8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8</vt:i4>
      </vt:variant>
    </vt:vector>
  </HeadingPairs>
  <TitlesOfParts>
    <vt:vector size="9" baseType="lpstr">
      <vt:lpstr>Hala</vt:lpstr>
      <vt:lpstr>MOJE TELO</vt:lpstr>
      <vt:lpstr>Je naše telo rovnaké?</vt:lpstr>
      <vt:lpstr>Základné časti ľudského tela</vt:lpstr>
      <vt:lpstr>Na ktorú časť tela si oblečieš...</vt:lpstr>
      <vt:lpstr>Časti hlavy</vt:lpstr>
      <vt:lpstr>Ktoré zmyslové orgány potrebuješ pri....</vt:lpstr>
      <vt:lpstr>O svoje telo sa treba starať</vt:lpstr>
      <vt:lpstr>Napíš krátky príbeh o tom,ako sa staráš o svoje telo ty</vt:lpstr>
    </vt:vector>
  </TitlesOfParts>
  <Company>ATC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MOJE TELO</dc:title>
  <dc:creator>PC</dc:creator>
  <cp:lastModifiedBy>PC</cp:lastModifiedBy>
  <cp:revision>6</cp:revision>
  <dcterms:created xsi:type="dcterms:W3CDTF">2012-11-11T14:53:21Z</dcterms:created>
  <dcterms:modified xsi:type="dcterms:W3CDTF">2012-11-11T15:49:35Z</dcterms:modified>
</cp:coreProperties>
</file>